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83" r:id="rId4"/>
    <p:sldId id="282" r:id="rId5"/>
    <p:sldId id="284" r:id="rId6"/>
    <p:sldId id="285" r:id="rId7"/>
    <p:sldId id="287" r:id="rId8"/>
    <p:sldId id="281" r:id="rId9"/>
    <p:sldId id="286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454"/>
    <a:srgbClr val="FB8777"/>
    <a:srgbClr val="FFBD57"/>
    <a:srgbClr val="EAEAEA"/>
    <a:srgbClr val="EA803E"/>
    <a:srgbClr val="FFE887"/>
    <a:srgbClr val="EC5077"/>
    <a:srgbClr val="333333"/>
    <a:srgbClr val="561B64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1EF336-A2AA-423B-AA76-7AA39B0C78BC}" v="2" dt="2019-01-19T10:44:20.626"/>
    <p1510:client id="{AA9F5B55-EE38-4DEB-BCB5-4C83A5386757}" v="65" dt="2019-01-19T22:20:02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60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  <pc:docChg chg="undo custSel mod addSld delSld modSld sldOrd modMainMaster">
      <pc:chgData name="Manuel Sánchez" userId="2180821b70765b11" providerId="LiveId" clId="{BBE1B1D9-5E91-4A84-9A01-7B5DFA5ABB5C}" dt="2018-11-16T19:39:40.488" v="1500" actId="20577"/>
      <pc:docMkLst>
        <pc:docMk/>
      </pc:docMkLst>
      <pc:sldChg chg="addSp delSp modSp">
        <pc:chgData name="Manuel Sánchez" userId="2180821b70765b11" providerId="LiveId" clId="{BBE1B1D9-5E91-4A84-9A01-7B5DFA5ABB5C}" dt="2018-11-16T17:03:47.247" v="1167" actId="207"/>
        <pc:sldMkLst>
          <pc:docMk/>
          <pc:sldMk cId="1917610916" sldId="256"/>
        </pc:sldMkLst>
        <pc:spChg chg="add mod">
          <ac:chgData name="Manuel Sánchez" userId="2180821b70765b11" providerId="LiveId" clId="{BBE1B1D9-5E91-4A84-9A01-7B5DFA5ABB5C}" dt="2018-11-07T21:22:18.972" v="44" actId="2711"/>
          <ac:spMkLst>
            <pc:docMk/>
            <pc:sldMk cId="1917610916" sldId="256"/>
            <ac:spMk id="4" creationId="{8A1A5789-0FBE-42C8-B265-E351B9713ED7}"/>
          </ac:spMkLst>
        </pc:spChg>
        <pc:spChg chg="add mod">
          <ac:chgData name="Manuel Sánchez" userId="2180821b70765b11" providerId="LiveId" clId="{BBE1B1D9-5E91-4A84-9A01-7B5DFA5ABB5C}" dt="2018-11-16T17:03:47.247" v="1167" actId="207"/>
          <ac:spMkLst>
            <pc:docMk/>
            <pc:sldMk cId="1917610916" sldId="256"/>
            <ac:spMk id="5" creationId="{249A9107-7CC1-417C-ACF6-D8FCDFA43E66}"/>
          </ac:spMkLst>
        </pc:spChg>
        <pc:spChg chg="add mod">
          <ac:chgData name="Manuel Sánchez" userId="2180821b70765b11" providerId="LiveId" clId="{BBE1B1D9-5E91-4A84-9A01-7B5DFA5ABB5C}" dt="2018-11-07T21:26:40.495" v="120" actId="1037"/>
          <ac:spMkLst>
            <pc:docMk/>
            <pc:sldMk cId="1917610916" sldId="256"/>
            <ac:spMk id="10" creationId="{034FA022-7B61-4C8E-B2CA-2D957DA64C25}"/>
          </ac:spMkLst>
        </pc:spChg>
        <pc:spChg chg="add del mod">
          <ac:chgData name="Manuel Sánchez" userId="2180821b70765b11" providerId="LiveId" clId="{BBE1B1D9-5E91-4A84-9A01-7B5DFA5ABB5C}" dt="2018-11-07T21:27:08.127" v="127" actId="767"/>
          <ac:spMkLst>
            <pc:docMk/>
            <pc:sldMk cId="1917610916" sldId="256"/>
            <ac:spMk id="11" creationId="{B662373F-D4CD-4C26-815A-6F4EFCD27E48}"/>
          </ac:spMkLst>
        </pc:spChg>
        <pc:spChg chg="add mod">
          <ac:chgData name="Manuel Sánchez" userId="2180821b70765b11" providerId="LiveId" clId="{BBE1B1D9-5E91-4A84-9A01-7B5DFA5ABB5C}" dt="2018-11-07T21:28:04.901" v="178" actId="1076"/>
          <ac:spMkLst>
            <pc:docMk/>
            <pc:sldMk cId="1917610916" sldId="256"/>
            <ac:spMk id="12" creationId="{9711B393-719D-409E-8EB2-E7DF14C1357A}"/>
          </ac:spMkLst>
        </pc:spChg>
        <pc:picChg chg="add del mod">
          <ac:chgData name="Manuel Sánchez" userId="2180821b70765b11" providerId="LiveId" clId="{BBE1B1D9-5E91-4A84-9A01-7B5DFA5ABB5C}" dt="2018-11-07T21:24:54.846" v="78" actId="478"/>
          <ac:picMkLst>
            <pc:docMk/>
            <pc:sldMk cId="1917610916" sldId="256"/>
            <ac:picMk id="7" creationId="{26A21F21-A74D-4ED2-92DF-3AD634082459}"/>
          </ac:picMkLst>
        </pc:picChg>
        <pc:picChg chg="add mod">
          <ac:chgData name="Manuel Sánchez" userId="2180821b70765b11" providerId="LiveId" clId="{BBE1B1D9-5E91-4A84-9A01-7B5DFA5ABB5C}" dt="2018-11-07T21:25:31.756" v="83" actId="1076"/>
          <ac:picMkLst>
            <pc:docMk/>
            <pc:sldMk cId="1917610916" sldId="256"/>
            <ac:picMk id="9" creationId="{B4A8748D-50CF-4BF8-A0BD-D01D82E607DA}"/>
          </ac:picMkLst>
        </pc:picChg>
      </pc:sldChg>
      <pc:sldChg chg="addSp delSp modSp add setBg">
        <pc:chgData name="Manuel Sánchez" userId="2180821b70765b11" providerId="LiveId" clId="{BBE1B1D9-5E91-4A84-9A01-7B5DFA5ABB5C}" dt="2018-11-16T16:08:22.598" v="589" actId="790"/>
        <pc:sldMkLst>
          <pc:docMk/>
          <pc:sldMk cId="298625210" sldId="275"/>
        </pc:sldMkLst>
        <pc:spChg chg="add del mod">
          <ac:chgData name="Manuel Sánchez" userId="2180821b70765b11" providerId="LiveId" clId="{BBE1B1D9-5E91-4A84-9A01-7B5DFA5ABB5C}" dt="2018-11-16T16:06:29.767" v="538" actId="478"/>
          <ac:spMkLst>
            <pc:docMk/>
            <pc:sldMk cId="298625210" sldId="275"/>
            <ac:spMk id="2" creationId="{00000000-0000-0000-0000-000000000000}"/>
          </ac:spMkLst>
        </pc:spChg>
        <pc:spChg chg="mod">
          <ac:chgData name="Manuel Sánchez" userId="2180821b70765b11" providerId="LiveId" clId="{BBE1B1D9-5E91-4A84-9A01-7B5DFA5ABB5C}" dt="2018-11-16T16:08:22.598" v="589" actId="790"/>
          <ac:spMkLst>
            <pc:docMk/>
            <pc:sldMk cId="298625210" sldId="275"/>
            <ac:spMk id="8" creationId="{00000000-0000-0000-0000-000000000000}"/>
          </ac:spMkLst>
        </pc:spChg>
        <pc:spChg chg="del mod">
          <ac:chgData name="Manuel Sánchez" userId="2180821b70765b11" providerId="LiveId" clId="{BBE1B1D9-5E91-4A84-9A01-7B5DFA5ABB5C}" dt="2018-11-16T16:06:40.063" v="541" actId="478"/>
          <ac:spMkLst>
            <pc:docMk/>
            <pc:sldMk cId="298625210" sldId="275"/>
            <ac:spMk id="10" creationId="{00000000-0000-0000-0000-000000000000}"/>
          </ac:spMkLst>
        </pc:spChg>
        <pc:picChg chg="add del mod">
          <ac:chgData name="Manuel Sánchez" userId="2180821b70765b11" providerId="LiveId" clId="{BBE1B1D9-5E91-4A84-9A01-7B5DFA5ABB5C}" dt="2018-11-16T16:05:51.178" v="530" actId="931"/>
          <ac:picMkLst>
            <pc:docMk/>
            <pc:sldMk cId="298625210" sldId="275"/>
            <ac:picMk id="4" creationId="{1F19FDDB-4E13-4196-9F7B-30D668ADA036}"/>
          </ac:picMkLst>
        </pc:picChg>
        <pc:picChg chg="add del mod">
          <ac:chgData name="Manuel Sánchez" userId="2180821b70765b11" providerId="LiveId" clId="{BBE1B1D9-5E91-4A84-9A01-7B5DFA5ABB5C}" dt="2018-11-16T16:06:04.609" v="532" actId="931"/>
          <ac:picMkLst>
            <pc:docMk/>
            <pc:sldMk cId="298625210" sldId="275"/>
            <ac:picMk id="6" creationId="{6EF03FC0-8A1B-41DB-A0D7-C7D8D19E1FDE}"/>
          </ac:picMkLst>
        </pc:picChg>
        <pc:cxnChg chg="mod">
          <ac:chgData name="Manuel Sánchez" userId="2180821b70765b11" providerId="LiveId" clId="{BBE1B1D9-5E91-4A84-9A01-7B5DFA5ABB5C}" dt="2018-11-16T16:06:55.478" v="543" actId="692"/>
          <ac:cxnSpMkLst>
            <pc:docMk/>
            <pc:sldMk cId="298625210" sldId="275"/>
            <ac:cxnSpMk id="9" creationId="{00000000-0000-0000-0000-000000000000}"/>
          </ac:cxnSpMkLst>
        </pc:cxnChg>
      </pc:sldChg>
      <pc:sldChg chg="addSp modSp add setBg">
        <pc:chgData name="Manuel Sánchez" userId="2180821b70765b11" providerId="LiveId" clId="{BBE1B1D9-5E91-4A84-9A01-7B5DFA5ABB5C}" dt="2018-11-16T17:08:37.932" v="1452" actId="313"/>
        <pc:sldMkLst>
          <pc:docMk/>
          <pc:sldMk cId="3113111309" sldId="281"/>
        </pc:sldMkLst>
        <pc:spChg chg="add mod">
          <ac:chgData name="Manuel Sánchez" userId="2180821b70765b11" providerId="LiveId" clId="{BBE1B1D9-5E91-4A84-9A01-7B5DFA5ABB5C}" dt="2018-11-16T17:07:13.020" v="1336" actId="1076"/>
          <ac:spMkLst>
            <pc:docMk/>
            <pc:sldMk cId="3113111309" sldId="281"/>
            <ac:spMk id="4" creationId="{9CC697C3-64D3-4CC4-B858-183AF014A74E}"/>
          </ac:spMkLst>
        </pc:spChg>
        <pc:spChg chg="add mod">
          <ac:chgData name="Manuel Sánchez" userId="2180821b70765b11" providerId="LiveId" clId="{BBE1B1D9-5E91-4A84-9A01-7B5DFA5ABB5C}" dt="2018-11-16T17:08:37.932" v="1452" actId="313"/>
          <ac:spMkLst>
            <pc:docMk/>
            <pc:sldMk cId="3113111309" sldId="281"/>
            <ac:spMk id="5" creationId="{60CFEC10-C209-4784-A902-7B092A9A82BB}"/>
          </ac:spMkLst>
        </pc:spChg>
        <pc:picChg chg="add mod">
          <ac:chgData name="Manuel Sánchez" userId="2180821b70765b11" providerId="LiveId" clId="{BBE1B1D9-5E91-4A84-9A01-7B5DFA5ABB5C}" dt="2018-11-16T17:07:07.604" v="1335" actId="1076"/>
          <ac:picMkLst>
            <pc:docMk/>
            <pc:sldMk cId="3113111309" sldId="281"/>
            <ac:picMk id="3" creationId="{B996B35D-E093-4E41-ACE9-1A585A6732C3}"/>
          </ac:picMkLst>
        </pc:picChg>
      </pc:sldChg>
      <pc:sldMasterChg chg="modSldLayout">
        <pc:chgData name="Manuel Sánchez" userId="2180821b70765b11" providerId="LiveId" clId="{BBE1B1D9-5E91-4A84-9A01-7B5DFA5ABB5C}" dt="2018-11-07T21:32:11.069" v="180" actId="207"/>
        <pc:sldMasterMkLst>
          <pc:docMk/>
          <pc:sldMasterMk cId="3653831248" sldId="2147483648"/>
        </pc:sldMasterMkLst>
        <pc:sldLayoutChg chg="modSp">
          <pc:chgData name="Manuel Sánchez" userId="2180821b70765b11" providerId="LiveId" clId="{BBE1B1D9-5E91-4A84-9A01-7B5DFA5ABB5C}" dt="2018-11-07T21:32:11.069" v="180" actId="207"/>
          <pc:sldLayoutMkLst>
            <pc:docMk/>
            <pc:sldMasterMk cId="3653831248" sldId="2147483648"/>
            <pc:sldLayoutMk cId="2909841865" sldId="2147483660"/>
          </pc:sldLayoutMkLst>
          <pc:spChg chg="mod">
            <ac:chgData name="Manuel Sánchez" userId="2180821b70765b11" providerId="LiveId" clId="{BBE1B1D9-5E91-4A84-9A01-7B5DFA5ABB5C}" dt="2018-11-07T21:32:11.069" v="180" actId="207"/>
            <ac:spMkLst>
              <pc:docMk/>
              <pc:sldMasterMk cId="3653831248" sldId="2147483648"/>
              <pc:sldLayoutMk cId="2909841865" sldId="2147483660"/>
              <ac:spMk id="7" creationId="{CFBFC3C6-7718-480B-BA55-A81A1259F61C}"/>
            </ac:spMkLst>
          </pc:spChg>
        </pc:sldLayoutChg>
      </pc:sldMasterChg>
    </pc:docChg>
  </pc:docChgLst>
  <pc:docChgLst>
    <pc:chgData name="Manuel Sánchez" userId="2180821b70765b11" providerId="LiveId" clId="{B61C86CC-15E9-094E-836B-3ABFF71BC853}"/>
    <pc:docChg chg="undo custSel mod addSld delSld modSld sldOrd">
      <pc:chgData name="Manuel Sánchez" userId="2180821b70765b11" providerId="LiveId" clId="{B61C86CC-15E9-094E-836B-3ABFF71BC853}" dt="2019-01-18T18:27:49.019" v="277" actId="1076"/>
      <pc:docMkLst>
        <pc:docMk/>
      </pc:docMkLst>
      <pc:sldChg chg="modSp">
        <pc:chgData name="Manuel Sánchez" userId="2180821b70765b11" providerId="LiveId" clId="{B61C86CC-15E9-094E-836B-3ABFF71BC853}" dt="2019-01-18T18:17:17.863" v="23" actId="20577"/>
        <pc:sldMkLst>
          <pc:docMk/>
          <pc:sldMk cId="1917610916" sldId="256"/>
        </pc:sldMkLst>
        <pc:spChg chg="mod">
          <ac:chgData name="Manuel Sánchez" userId="2180821b70765b11" providerId="LiveId" clId="{B61C86CC-15E9-094E-836B-3ABFF71BC853}" dt="2019-01-18T18:17:17.863" v="23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">
        <pc:chgData name="Manuel Sánchez" userId="2180821b70765b11" providerId="LiveId" clId="{B61C86CC-15E9-094E-836B-3ABFF71BC853}" dt="2019-01-18T18:18:39.622" v="69" actId="20577"/>
        <pc:sldMkLst>
          <pc:docMk/>
          <pc:sldMk cId="92076913" sldId="262"/>
        </pc:sldMkLst>
        <pc:spChg chg="mod">
          <ac:chgData name="Manuel Sánchez" userId="2180821b70765b11" providerId="LiveId" clId="{B61C86CC-15E9-094E-836B-3ABFF71BC853}" dt="2019-01-18T18:18:39.622" v="69" actId="20577"/>
          <ac:spMkLst>
            <pc:docMk/>
            <pc:sldMk cId="92076913" sldId="262"/>
            <ac:spMk id="2" creationId="{5AD9D74E-CEF5-4D13-98E4-7FB01F90597A}"/>
          </ac:spMkLst>
        </pc:spChg>
        <pc:spChg chg="mod">
          <ac:chgData name="Manuel Sánchez" userId="2180821b70765b11" providerId="LiveId" clId="{B61C86CC-15E9-094E-836B-3ABFF71BC853}" dt="2019-01-18T18:18:22.565" v="54" actId="20577"/>
          <ac:spMkLst>
            <pc:docMk/>
            <pc:sldMk cId="92076913" sldId="262"/>
            <ac:spMk id="19" creationId="{8B98CB98-C2B6-4A72-B1B3-D6AF19C491CA}"/>
          </ac:spMkLst>
        </pc:spChg>
        <pc:spChg chg="mod">
          <ac:chgData name="Manuel Sánchez" userId="2180821b70765b11" providerId="LiveId" clId="{B61C86CC-15E9-094E-836B-3ABFF71BC853}" dt="2019-01-18T18:18:25.908" v="55" actId="20577"/>
          <ac:spMkLst>
            <pc:docMk/>
            <pc:sldMk cId="92076913" sldId="262"/>
            <ac:spMk id="20" creationId="{C82B5641-C745-4F2E-999E-37B9E4E6768B}"/>
          </ac:spMkLst>
        </pc:spChg>
        <pc:spChg chg="mod">
          <ac:chgData name="Manuel Sánchez" userId="2180821b70765b11" providerId="LiveId" clId="{B61C86CC-15E9-094E-836B-3ABFF71BC853}" dt="2019-01-18T18:18:27.207" v="56" actId="20577"/>
          <ac:spMkLst>
            <pc:docMk/>
            <pc:sldMk cId="92076913" sldId="262"/>
            <ac:spMk id="21" creationId="{5DC3A1B0-0817-4F5E-A6E6-A10D632E2008}"/>
          </ac:spMkLst>
        </pc:spChg>
        <pc:spChg chg="mod">
          <ac:chgData name="Manuel Sánchez" userId="2180821b70765b11" providerId="LiveId" clId="{B61C86CC-15E9-094E-836B-3ABFF71BC853}" dt="2019-01-18T18:18:28.500" v="57" actId="20577"/>
          <ac:spMkLst>
            <pc:docMk/>
            <pc:sldMk cId="92076913" sldId="262"/>
            <ac:spMk id="24" creationId="{76865DC1-4196-4F5D-8964-90BA45F1153A}"/>
          </ac:spMkLst>
        </pc:spChg>
      </pc:sldChg>
      <pc:sldChg chg="modSp">
        <pc:chgData name="Manuel Sánchez" userId="2180821b70765b11" providerId="LiveId" clId="{B61C86CC-15E9-094E-836B-3ABFF71BC853}" dt="2019-01-18T18:18:13.853" v="42" actId="20577"/>
        <pc:sldMkLst>
          <pc:docMk/>
          <pc:sldMk cId="3524910471" sldId="264"/>
        </pc:sldMkLst>
        <pc:spChg chg="mod">
          <ac:chgData name="Manuel Sánchez" userId="2180821b70765b11" providerId="LiveId" clId="{B61C86CC-15E9-094E-836B-3ABFF71BC853}" dt="2019-01-18T18:18:13.853" v="42" actId="20577"/>
          <ac:spMkLst>
            <pc:docMk/>
            <pc:sldMk cId="3524910471" sldId="264"/>
            <ac:spMk id="3" creationId="{9AE1BCFA-57B8-43FD-B105-C85A1A87CCBF}"/>
          </ac:spMkLst>
        </pc:spChg>
      </pc:sldChg>
      <pc:sldChg chg="del">
        <pc:chgData name="Manuel Sánchez" userId="2180821b70765b11" providerId="LiveId" clId="{B61C86CC-15E9-094E-836B-3ABFF71BC853}" dt="2019-01-18T18:17:36.880" v="26" actId="2696"/>
        <pc:sldMkLst>
          <pc:docMk/>
          <pc:sldMk cId="3990900541" sldId="269"/>
        </pc:sldMkLst>
      </pc:sldChg>
      <pc:sldChg chg="del">
        <pc:chgData name="Manuel Sánchez" userId="2180821b70765b11" providerId="LiveId" clId="{B61C86CC-15E9-094E-836B-3ABFF71BC853}" dt="2019-01-18T18:17:36.552" v="25" actId="2696"/>
        <pc:sldMkLst>
          <pc:docMk/>
          <pc:sldMk cId="118663155" sldId="270"/>
        </pc:sldMkLst>
      </pc:sldChg>
      <pc:sldChg chg="del">
        <pc:chgData name="Manuel Sánchez" userId="2180821b70765b11" providerId="LiveId" clId="{B61C86CC-15E9-094E-836B-3ABFF71BC853}" dt="2019-01-18T18:17:37.434" v="28" actId="2696"/>
        <pc:sldMkLst>
          <pc:docMk/>
          <pc:sldMk cId="1854480702" sldId="271"/>
        </pc:sldMkLst>
      </pc:sldChg>
      <pc:sldChg chg="del">
        <pc:chgData name="Manuel Sánchez" userId="2180821b70765b11" providerId="LiveId" clId="{B61C86CC-15E9-094E-836B-3ABFF71BC853}" dt="2019-01-18T18:17:35.873" v="24" actId="2696"/>
        <pc:sldMkLst>
          <pc:docMk/>
          <pc:sldMk cId="2990758761" sldId="272"/>
        </pc:sldMkLst>
      </pc:sldChg>
      <pc:sldChg chg="del">
        <pc:chgData name="Manuel Sánchez" userId="2180821b70765b11" providerId="LiveId" clId="{B61C86CC-15E9-094E-836B-3ABFF71BC853}" dt="2019-01-18T18:17:38.223" v="29" actId="2696"/>
        <pc:sldMkLst>
          <pc:docMk/>
          <pc:sldMk cId="2713663419" sldId="273"/>
        </pc:sldMkLst>
      </pc:sldChg>
      <pc:sldChg chg="del">
        <pc:chgData name="Manuel Sánchez" userId="2180821b70765b11" providerId="LiveId" clId="{B61C86CC-15E9-094E-836B-3ABFF71BC853}" dt="2019-01-18T18:17:37.139" v="27" actId="2696"/>
        <pc:sldMkLst>
          <pc:docMk/>
          <pc:sldMk cId="1492110468" sldId="274"/>
        </pc:sldMkLst>
      </pc:sldChg>
      <pc:sldChg chg="modSp">
        <pc:chgData name="Manuel Sánchez" userId="2180821b70765b11" providerId="LiveId" clId="{B61C86CC-15E9-094E-836B-3ABFF71BC853}" dt="2019-01-18T18:18:49.842" v="76" actId="20577"/>
        <pc:sldMkLst>
          <pc:docMk/>
          <pc:sldMk cId="298625210" sldId="275"/>
        </pc:sldMkLst>
        <pc:spChg chg="mod">
          <ac:chgData name="Manuel Sánchez" userId="2180821b70765b11" providerId="LiveId" clId="{B61C86CC-15E9-094E-836B-3ABFF71BC853}" dt="2019-01-18T18:18:49.842" v="76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del">
        <pc:chgData name="Manuel Sánchez" userId="2180821b70765b11" providerId="LiveId" clId="{B61C86CC-15E9-094E-836B-3ABFF71BC853}" dt="2019-01-18T18:17:58.955" v="30" actId="2696"/>
        <pc:sldMkLst>
          <pc:docMk/>
          <pc:sldMk cId="3508806256" sldId="276"/>
        </pc:sldMkLst>
      </pc:sldChg>
      <pc:sldChg chg="del">
        <pc:chgData name="Manuel Sánchez" userId="2180821b70765b11" providerId="LiveId" clId="{B61C86CC-15E9-094E-836B-3ABFF71BC853}" dt="2019-01-18T18:18:53.686" v="78" actId="2696"/>
        <pc:sldMkLst>
          <pc:docMk/>
          <pc:sldMk cId="3722893128" sldId="277"/>
        </pc:sldMkLst>
      </pc:sldChg>
      <pc:sldChg chg="del">
        <pc:chgData name="Manuel Sánchez" userId="2180821b70765b11" providerId="LiveId" clId="{B61C86CC-15E9-094E-836B-3ABFF71BC853}" dt="2019-01-18T18:18:17.019" v="43" actId="2696"/>
        <pc:sldMkLst>
          <pc:docMk/>
          <pc:sldMk cId="3468038053" sldId="278"/>
        </pc:sldMkLst>
      </pc:sldChg>
      <pc:sldChg chg="del">
        <pc:chgData name="Manuel Sánchez" userId="2180821b70765b11" providerId="LiveId" clId="{B61C86CC-15E9-094E-836B-3ABFF71BC853}" dt="2019-01-18T18:18:52.966" v="77" actId="2696"/>
        <pc:sldMkLst>
          <pc:docMk/>
          <pc:sldMk cId="2344482580" sldId="279"/>
        </pc:sldMkLst>
      </pc:sldChg>
      <pc:sldChg chg="del">
        <pc:chgData name="Manuel Sánchez" userId="2180821b70765b11" providerId="LiveId" clId="{B61C86CC-15E9-094E-836B-3ABFF71BC853}" dt="2019-01-18T18:18:58.213" v="79" actId="2696"/>
        <pc:sldMkLst>
          <pc:docMk/>
          <pc:sldMk cId="3494438269" sldId="280"/>
        </pc:sldMkLst>
      </pc:sldChg>
      <pc:sldChg chg="add setBg">
        <pc:chgData name="Manuel Sánchez" userId="2180821b70765b11" providerId="LiveId" clId="{B61C86CC-15E9-094E-836B-3ABFF71BC853}" dt="2019-01-18T18:19:20.013" v="80" actId="1076"/>
        <pc:sldMkLst>
          <pc:docMk/>
          <pc:sldMk cId="2810992252" sldId="282"/>
        </pc:sldMkLst>
      </pc:sldChg>
      <pc:sldChg chg="addSp delSp modSp add mod ord setBg">
        <pc:chgData name="Manuel Sánchez" userId="2180821b70765b11" providerId="LiveId" clId="{B61C86CC-15E9-094E-836B-3ABFF71BC853}" dt="2019-01-18T18:27:48.118" v="276" actId="1076"/>
        <pc:sldMkLst>
          <pc:docMk/>
          <pc:sldMk cId="978652432" sldId="283"/>
        </pc:sldMkLst>
        <pc:spChg chg="mod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2" creationId="{5AD9D74E-CEF5-4D13-98E4-7FB01F90597A}"/>
          </ac:spMkLst>
        </pc:spChg>
        <pc:spChg chg="del">
          <ac:chgData name="Manuel Sánchez" userId="2180821b70765b11" providerId="LiveId" clId="{B61C86CC-15E9-094E-836B-3ABFF71BC853}" dt="2019-01-18T18:21:58.686" v="97" actId="478"/>
          <ac:spMkLst>
            <pc:docMk/>
            <pc:sldMk cId="978652432" sldId="283"/>
            <ac:spMk id="3" creationId="{9AE1BCFA-57B8-43FD-B105-C85A1A87CCBF}"/>
          </ac:spMkLst>
        </pc:spChg>
        <pc:spChg chg="add del mod">
          <ac:chgData name="Manuel Sánchez" userId="2180821b70765b11" providerId="LiveId" clId="{B61C86CC-15E9-094E-836B-3ABFF71BC853}" dt="2019-01-18T18:24:01.324" v="136" actId="767"/>
          <ac:spMkLst>
            <pc:docMk/>
            <pc:sldMk cId="978652432" sldId="283"/>
            <ac:spMk id="6" creationId="{A9D6935F-83B3-1548-8A52-C658D0254610}"/>
          </ac:spMkLst>
        </pc:spChg>
        <pc:spChg chg="add del mod">
          <ac:chgData name="Manuel Sánchez" userId="2180821b70765b11" providerId="LiveId" clId="{B61C86CC-15E9-094E-836B-3ABFF71BC853}" dt="2019-01-18T18:24:01.011" v="135" actId="767"/>
          <ac:spMkLst>
            <pc:docMk/>
            <pc:sldMk cId="978652432" sldId="283"/>
            <ac:spMk id="7" creationId="{182FEA74-2F8A-FC43-86C7-6FC0F95C7091}"/>
          </ac:spMkLst>
        </pc:spChg>
        <pc:spChg chg="add del mod">
          <ac:chgData name="Manuel Sánchez" userId="2180821b70765b11" providerId="LiveId" clId="{B61C86CC-15E9-094E-836B-3ABFF71BC853}" dt="2019-01-18T18:23:59.626" v="132" actId="767"/>
          <ac:spMkLst>
            <pc:docMk/>
            <pc:sldMk cId="978652432" sldId="283"/>
            <ac:spMk id="8" creationId="{3E09052D-2397-BC41-A43C-2678AF474F5F}"/>
          </ac:spMkLst>
        </pc:spChg>
        <pc:spChg chg="add del mod">
          <ac:chgData name="Manuel Sánchez" userId="2180821b70765b11" providerId="LiveId" clId="{B61C86CC-15E9-094E-836B-3ABFF71BC853}" dt="2019-01-18T18:23:58.253" v="130" actId="767"/>
          <ac:spMkLst>
            <pc:docMk/>
            <pc:sldMk cId="978652432" sldId="283"/>
            <ac:spMk id="9" creationId="{7C93EF46-BAE7-BF4B-BE91-BEFAD86CAE8D}"/>
          </ac:spMkLst>
        </pc:spChg>
        <pc:spChg chg="add del">
          <ac:chgData name="Manuel Sánchez" userId="2180821b70765b11" providerId="LiveId" clId="{B61C86CC-15E9-094E-836B-3ABFF71BC853}" dt="2019-01-18T18:22:31.927" v="100" actId="26606"/>
          <ac:spMkLst>
            <pc:docMk/>
            <pc:sldMk cId="978652432" sldId="283"/>
            <ac:spMk id="10" creationId="{A4AC5506-6312-4701-8D3C-40187889A947}"/>
          </ac:spMkLst>
        </pc:spChg>
        <pc:spChg chg="add del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12" creationId="{D12DDE76-C203-4047-9998-63900085B5E8}"/>
          </ac:spMkLst>
        </pc:spChg>
        <pc:picChg chg="add mod">
          <ac:chgData name="Manuel Sánchez" userId="2180821b70765b11" providerId="LiveId" clId="{B61C86CC-15E9-094E-836B-3ABFF71BC853}" dt="2019-01-18T18:24:43.575" v="144" actId="1076"/>
          <ac:picMkLst>
            <pc:docMk/>
            <pc:sldMk cId="978652432" sldId="283"/>
            <ac:picMk id="5" creationId="{84D61203-5066-864C-908A-1BC4363592DB}"/>
          </ac:picMkLst>
        </pc:picChg>
        <pc:picChg chg="add del">
          <ac:chgData name="Manuel Sánchez" userId="2180821b70765b11" providerId="LiveId" clId="{B61C86CC-15E9-094E-836B-3ABFF71BC853}" dt="2019-01-18T18:27:48.118" v="276" actId="1076"/>
          <ac:picMkLst>
            <pc:docMk/>
            <pc:sldMk cId="978652432" sldId="283"/>
            <ac:picMk id="13" creationId="{7AD46C12-2A72-9C48-920A-961EBCEF6F7D}"/>
          </ac:picMkLst>
        </pc:picChg>
      </pc:sldChg>
      <pc:sldChg chg="addSp modSp add">
        <pc:chgData name="Manuel Sánchez" userId="2180821b70765b11" providerId="LiveId" clId="{B61C86CC-15E9-094E-836B-3ABFF71BC853}" dt="2019-01-18T18:27:49.019" v="277" actId="1076"/>
        <pc:sldMkLst>
          <pc:docMk/>
          <pc:sldMk cId="2309206218" sldId="284"/>
        </pc:sldMkLst>
        <pc:spChg chg="mod">
          <ac:chgData name="Manuel Sánchez" userId="2180821b70765b11" providerId="LiveId" clId="{B61C86CC-15E9-094E-836B-3ABFF71BC853}" dt="2019-01-18T18:25:33.106" v="169" actId="20577"/>
          <ac:spMkLst>
            <pc:docMk/>
            <pc:sldMk cId="2309206218" sldId="284"/>
            <ac:spMk id="2" creationId="{1E02744C-279D-034A-8BE7-CF65630A364F}"/>
          </ac:spMkLst>
        </pc:spChg>
        <pc:picChg chg="add mod">
          <ac:chgData name="Manuel Sánchez" userId="2180821b70765b11" providerId="LiveId" clId="{B61C86CC-15E9-094E-836B-3ABFF71BC853}" dt="2019-01-18T18:27:49.019" v="277" actId="1076"/>
          <ac:picMkLst>
            <pc:docMk/>
            <pc:sldMk cId="2309206218" sldId="284"/>
            <ac:picMk id="4" creationId="{01BD0D1B-1AA9-964E-B3C1-DEE6C0B79C19}"/>
          </ac:picMkLst>
        </pc:picChg>
        <pc:picChg chg="add mod">
          <ac:chgData name="Manuel Sánchez" userId="2180821b70765b11" providerId="LiveId" clId="{B61C86CC-15E9-094E-836B-3ABFF71BC853}" dt="2019-01-18T18:27:31.562" v="273" actId="1076"/>
          <ac:picMkLst>
            <pc:docMk/>
            <pc:sldMk cId="2309206218" sldId="284"/>
            <ac:picMk id="6" creationId="{B8621900-02AE-2A4F-AABB-D7F91713949D}"/>
          </ac:picMkLst>
        </pc:picChg>
      </pc:sldChg>
    </pc:docChg>
  </pc:docChgLst>
  <pc:docChgLst>
    <pc:chgData name="Manuel Sánchez" userId="2180821b70765b11" providerId="LiveId" clId="{83320FFF-063A-4E9D-8C41-2BE08B8DA332}"/>
    <pc:docChg chg="undo custSel addSld delSld modSld modMainMaster">
      <pc:chgData name="Manuel Sánchez" userId="2180821b70765b11" providerId="LiveId" clId="{83320FFF-063A-4E9D-8C41-2BE08B8DA332}" dt="2019-01-19T09:26:27.675" v="326" actId="20577"/>
      <pc:docMkLst>
        <pc:docMk/>
      </pc:docMkLst>
      <pc:sldChg chg="addSp modSp">
        <pc:chgData name="Manuel Sánchez" userId="2180821b70765b11" providerId="LiveId" clId="{83320FFF-063A-4E9D-8C41-2BE08B8DA332}" dt="2019-01-19T09:26:27.675" v="326" actId="20577"/>
        <pc:sldMkLst>
          <pc:docMk/>
          <pc:sldMk cId="1917610916" sldId="256"/>
        </pc:sldMkLst>
        <pc:spChg chg="add mod">
          <ac:chgData name="Manuel Sánchez" userId="2180821b70765b11" providerId="LiveId" clId="{83320FFF-063A-4E9D-8C41-2BE08B8DA332}" dt="2019-01-19T09:26:04.292" v="303" actId="20577"/>
          <ac:spMkLst>
            <pc:docMk/>
            <pc:sldMk cId="1917610916" sldId="256"/>
            <ac:spMk id="7" creationId="{BF3D0B16-54D2-4B04-B9E5-587A4B429FB0}"/>
          </ac:spMkLst>
        </pc:spChg>
        <pc:spChg chg="add mod">
          <ac:chgData name="Manuel Sánchez" userId="2180821b70765b11" providerId="LiveId" clId="{83320FFF-063A-4E9D-8C41-2BE08B8DA332}" dt="2019-01-19T09:26:27.675" v="326" actId="20577"/>
          <ac:spMkLst>
            <pc:docMk/>
            <pc:sldMk cId="1917610916" sldId="256"/>
            <ac:spMk id="8" creationId="{2F707A79-631D-4BCB-9292-933CCC3620A0}"/>
          </ac:spMkLst>
        </pc:spChg>
        <pc:spChg chg="add mod">
          <ac:chgData name="Manuel Sánchez" userId="2180821b70765b11" providerId="LiveId" clId="{83320FFF-063A-4E9D-8C41-2BE08B8DA332}" dt="2019-01-19T09:25:46.940" v="261" actId="1076"/>
          <ac:spMkLst>
            <pc:docMk/>
            <pc:sldMk cId="1917610916" sldId="256"/>
            <ac:spMk id="11" creationId="{E7F6AFB6-20C3-4BCF-B654-8D2757EE233F}"/>
          </ac:spMkLst>
        </pc:spChg>
      </pc:sldChg>
      <pc:sldChg chg="delSp del">
        <pc:chgData name="Manuel Sánchez" userId="2180821b70765b11" providerId="LiveId" clId="{83320FFF-063A-4E9D-8C41-2BE08B8DA332}" dt="2019-01-19T08:52:40.414" v="5" actId="2696"/>
        <pc:sldMkLst>
          <pc:docMk/>
          <pc:sldMk cId="978652432" sldId="283"/>
        </pc:sldMkLst>
        <pc:picChg chg="del">
          <ac:chgData name="Manuel Sánchez" userId="2180821b70765b11" providerId="LiveId" clId="{83320FFF-063A-4E9D-8C41-2BE08B8DA332}" dt="2019-01-19T08:52:30.970" v="0" actId="478"/>
          <ac:picMkLst>
            <pc:docMk/>
            <pc:sldMk cId="978652432" sldId="283"/>
            <ac:picMk id="5" creationId="{84D61203-5066-864C-908A-1BC4363592DB}"/>
          </ac:picMkLst>
        </pc:picChg>
      </pc:sldChg>
      <pc:sldChg chg="modSp add">
        <pc:chgData name="Manuel Sánchez" userId="2180821b70765b11" providerId="LiveId" clId="{83320FFF-063A-4E9D-8C41-2BE08B8DA332}" dt="2019-01-19T09:23:45.068" v="182" actId="6549"/>
        <pc:sldMkLst>
          <pc:docMk/>
          <pc:sldMk cId="3785748605" sldId="283"/>
        </pc:sldMkLst>
        <pc:spChg chg="mod">
          <ac:chgData name="Manuel Sánchez" userId="2180821b70765b11" providerId="LiveId" clId="{83320FFF-063A-4E9D-8C41-2BE08B8DA332}" dt="2019-01-19T09:23:45.068" v="182" actId="6549"/>
          <ac:spMkLst>
            <pc:docMk/>
            <pc:sldMk cId="3785748605" sldId="283"/>
            <ac:spMk id="2" creationId="{120C1C39-9066-4A6B-8C79-E2D9687C81EA}"/>
          </ac:spMkLst>
        </pc:spChg>
      </pc:sldChg>
      <pc:sldChg chg="delSp del">
        <pc:chgData name="Manuel Sánchez" userId="2180821b70765b11" providerId="LiveId" clId="{83320FFF-063A-4E9D-8C41-2BE08B8DA332}" dt="2019-01-19T08:52:36.390" v="2" actId="2696"/>
        <pc:sldMkLst>
          <pc:docMk/>
          <pc:sldMk cId="2309206218" sldId="284"/>
        </pc:sldMkLst>
        <pc:picChg chg="del">
          <ac:chgData name="Manuel Sánchez" userId="2180821b70765b11" providerId="LiveId" clId="{83320FFF-063A-4E9D-8C41-2BE08B8DA332}" dt="2019-01-19T08:52:34.687" v="1" actId="478"/>
          <ac:picMkLst>
            <pc:docMk/>
            <pc:sldMk cId="2309206218" sldId="284"/>
            <ac:picMk id="4" creationId="{01BD0D1B-1AA9-964E-B3C1-DEE6C0B79C19}"/>
          </ac:picMkLst>
        </pc:picChg>
      </pc:sldChg>
      <pc:sldChg chg="del">
        <pc:chgData name="Manuel Sánchez" userId="2180821b70765b11" providerId="LiveId" clId="{83320FFF-063A-4E9D-8C41-2BE08B8DA332}" dt="2019-01-19T08:52:38.436" v="4" actId="2696"/>
        <pc:sldMkLst>
          <pc:docMk/>
          <pc:sldMk cId="763289737" sldId="285"/>
        </pc:sldMkLst>
      </pc:sldChg>
      <pc:sldChg chg="del">
        <pc:chgData name="Manuel Sánchez" userId="2180821b70765b11" providerId="LiveId" clId="{83320FFF-063A-4E9D-8C41-2BE08B8DA332}" dt="2019-01-19T08:52:37.981" v="3" actId="2696"/>
        <pc:sldMkLst>
          <pc:docMk/>
          <pc:sldMk cId="3651749086" sldId="286"/>
        </pc:sldMkLst>
      </pc:sldChg>
      <pc:sldMasterChg chg="delSldLayout modSldLayout">
        <pc:chgData name="Manuel Sánchez" userId="2180821b70765b11" providerId="LiveId" clId="{83320FFF-063A-4E9D-8C41-2BE08B8DA332}" dt="2019-01-19T09:22:54.683" v="138" actId="1076"/>
        <pc:sldMasterMkLst>
          <pc:docMk/>
          <pc:sldMasterMk cId="3653831248" sldId="2147483648"/>
        </pc:sldMasterMkLst>
        <pc:sldLayoutChg chg="del">
          <pc:chgData name="Manuel Sánchez" userId="2180821b70765b11" providerId="LiveId" clId="{83320FFF-063A-4E9D-8C41-2BE08B8DA332}" dt="2019-01-19T09:14:58.579" v="6" actId="2696"/>
          <pc:sldLayoutMkLst>
            <pc:docMk/>
            <pc:sldMasterMk cId="3653831248" sldId="2147483648"/>
            <pc:sldLayoutMk cId="1041007637" sldId="2147483650"/>
          </pc:sldLayoutMkLst>
        </pc:sldLayoutChg>
        <pc:sldLayoutChg chg="del">
          <pc:chgData name="Manuel Sánchez" userId="2180821b70765b11" providerId="LiveId" clId="{83320FFF-063A-4E9D-8C41-2BE08B8DA332}" dt="2019-01-19T09:15:05.474" v="7" actId="2696"/>
          <pc:sldLayoutMkLst>
            <pc:docMk/>
            <pc:sldMasterMk cId="3653831248" sldId="2147483648"/>
            <pc:sldLayoutMk cId="2582964934" sldId="2147483651"/>
          </pc:sldLayoutMkLst>
        </pc:sldLayoutChg>
        <pc:sldLayoutChg chg="del">
          <pc:chgData name="Manuel Sánchez" userId="2180821b70765b11" providerId="LiveId" clId="{83320FFF-063A-4E9D-8C41-2BE08B8DA332}" dt="2019-01-19T09:15:07.501" v="8" actId="2696"/>
          <pc:sldLayoutMkLst>
            <pc:docMk/>
            <pc:sldMasterMk cId="3653831248" sldId="2147483648"/>
            <pc:sldLayoutMk cId="3312335575" sldId="2147483652"/>
          </pc:sldLayoutMkLst>
        </pc:sldLayoutChg>
        <pc:sldLayoutChg chg="del">
          <pc:chgData name="Manuel Sánchez" userId="2180821b70765b11" providerId="LiveId" clId="{83320FFF-063A-4E9D-8C41-2BE08B8DA332}" dt="2019-01-19T09:15:09.135" v="9" actId="2696"/>
          <pc:sldLayoutMkLst>
            <pc:docMk/>
            <pc:sldMasterMk cId="3653831248" sldId="2147483648"/>
            <pc:sldLayoutMk cId="436621672" sldId="2147483653"/>
          </pc:sldLayoutMkLst>
        </pc:sldLayoutChg>
        <pc:sldLayoutChg chg="del">
          <pc:chgData name="Manuel Sánchez" userId="2180821b70765b11" providerId="LiveId" clId="{83320FFF-063A-4E9D-8C41-2BE08B8DA332}" dt="2019-01-19T09:15:10.583" v="10" actId="2696"/>
          <pc:sldLayoutMkLst>
            <pc:docMk/>
            <pc:sldMasterMk cId="3653831248" sldId="2147483648"/>
            <pc:sldLayoutMk cId="3274960949" sldId="2147483654"/>
          </pc:sldLayoutMkLst>
        </pc:sldLayoutChg>
        <pc:sldLayoutChg chg="del">
          <pc:chgData name="Manuel Sánchez" userId="2180821b70765b11" providerId="LiveId" clId="{83320FFF-063A-4E9D-8C41-2BE08B8DA332}" dt="2019-01-19T09:15:16.191" v="11" actId="2696"/>
          <pc:sldLayoutMkLst>
            <pc:docMk/>
            <pc:sldMasterMk cId="3653831248" sldId="2147483648"/>
            <pc:sldLayoutMk cId="2353598221" sldId="2147483656"/>
          </pc:sldLayoutMkLst>
        </pc:sldLayoutChg>
        <pc:sldLayoutChg chg="del">
          <pc:chgData name="Manuel Sánchez" userId="2180821b70765b11" providerId="LiveId" clId="{83320FFF-063A-4E9D-8C41-2BE08B8DA332}" dt="2019-01-19T09:15:17.871" v="12" actId="2696"/>
          <pc:sldLayoutMkLst>
            <pc:docMk/>
            <pc:sldMasterMk cId="3653831248" sldId="2147483648"/>
            <pc:sldLayoutMk cId="134819876" sldId="2147483657"/>
          </pc:sldLayoutMkLst>
        </pc:sldLayoutChg>
        <pc:sldLayoutChg chg="del">
          <pc:chgData name="Manuel Sánchez" userId="2180821b70765b11" providerId="LiveId" clId="{83320FFF-063A-4E9D-8C41-2BE08B8DA332}" dt="2019-01-19T09:15:19.503" v="13" actId="2696"/>
          <pc:sldLayoutMkLst>
            <pc:docMk/>
            <pc:sldMasterMk cId="3653831248" sldId="2147483648"/>
            <pc:sldLayoutMk cId="3293346137" sldId="2147483658"/>
          </pc:sldLayoutMkLst>
        </pc:sldLayoutChg>
        <pc:sldLayoutChg chg="del">
          <pc:chgData name="Manuel Sánchez" userId="2180821b70765b11" providerId="LiveId" clId="{83320FFF-063A-4E9D-8C41-2BE08B8DA332}" dt="2019-01-19T09:15:21.233" v="14" actId="2696"/>
          <pc:sldLayoutMkLst>
            <pc:docMk/>
            <pc:sldMasterMk cId="3653831248" sldId="2147483648"/>
            <pc:sldLayoutMk cId="1548531855" sldId="2147483659"/>
          </pc:sldLayoutMkLst>
        </pc:sldLayoutChg>
        <pc:sldLayoutChg chg="addSp modSp">
          <pc:chgData name="Manuel Sánchez" userId="2180821b70765b11" providerId="LiveId" clId="{83320FFF-063A-4E9D-8C41-2BE08B8DA332}" dt="2019-01-19T09:22:54.683" v="138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83320FFF-063A-4E9D-8C41-2BE08B8DA332}" dt="2019-01-19T09:15:41.931" v="49" actId="20577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picChg chg="add mod">
            <ac:chgData name="Manuel Sánchez" userId="2180821b70765b11" providerId="LiveId" clId="{83320FFF-063A-4E9D-8C41-2BE08B8DA332}" dt="2019-01-19T09:22:14.135" v="132" actId="1076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mod">
            <ac:chgData name="Manuel Sánchez" userId="2180821b70765b11" providerId="LiveId" clId="{83320FFF-063A-4E9D-8C41-2BE08B8DA332}" dt="2019-01-19T09:21:56.394" v="129" actId="1076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add mod">
            <ac:chgData name="Manuel Sánchez" userId="2180821b70765b11" providerId="LiveId" clId="{83320FFF-063A-4E9D-8C41-2BE08B8DA332}" dt="2019-01-19T09:22:07.058" v="131" actId="1076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mod">
            <ac:chgData name="Manuel Sánchez" userId="2180821b70765b11" providerId="LiveId" clId="{83320FFF-063A-4E9D-8C41-2BE08B8DA332}" dt="2019-01-19T09:21:44.105" v="127" actId="1076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add mod">
            <ac:chgData name="Manuel Sánchez" userId="2180821b70765b11" providerId="LiveId" clId="{83320FFF-063A-4E9D-8C41-2BE08B8DA332}" dt="2019-01-19T09:22:18.110" v="133" actId="1076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add mod">
            <ac:chgData name="Manuel Sánchez" userId="2180821b70765b11" providerId="LiveId" clId="{83320FFF-063A-4E9D-8C41-2BE08B8DA332}" dt="2019-01-19T09:22:48.167" v="136" actId="1076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add mod">
            <ac:chgData name="Manuel Sánchez" userId="2180821b70765b11" providerId="LiveId" clId="{83320FFF-063A-4E9D-8C41-2BE08B8DA332}" dt="2019-01-19T09:22:29.136" v="134" actId="1076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add mod">
            <ac:chgData name="Manuel Sánchez" userId="2180821b70765b11" providerId="LiveId" clId="{83320FFF-063A-4E9D-8C41-2BE08B8DA332}" dt="2019-01-19T09:21:50.095" v="128" actId="1076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add mod">
            <ac:chgData name="Manuel Sánchez" userId="2180821b70765b11" providerId="LiveId" clId="{83320FFF-063A-4E9D-8C41-2BE08B8DA332}" dt="2019-01-19T09:22:52.763" v="137" actId="1076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add mod">
            <ac:chgData name="Manuel Sánchez" userId="2180821b70765b11" providerId="LiveId" clId="{83320FFF-063A-4E9D-8C41-2BE08B8DA332}" dt="2019-01-19T09:18:48.321" v="79" actId="1076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add mod">
            <ac:chgData name="Manuel Sánchez" userId="2180821b70765b11" providerId="LiveId" clId="{83320FFF-063A-4E9D-8C41-2BE08B8DA332}" dt="2019-01-19T09:17:27.528" v="65" actId="1076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add mod">
            <ac:chgData name="Manuel Sánchez" userId="2180821b70765b11" providerId="LiveId" clId="{83320FFF-063A-4E9D-8C41-2BE08B8DA332}" dt="2019-01-19T09:21:34.364" v="124" actId="1036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add mod">
            <ac:chgData name="Manuel Sánchez" userId="2180821b70765b11" providerId="LiveId" clId="{83320FFF-063A-4E9D-8C41-2BE08B8DA332}" dt="2019-01-19T09:21:59.870" v="130" actId="1076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add mod">
            <ac:chgData name="Manuel Sánchez" userId="2180821b70765b11" providerId="LiveId" clId="{83320FFF-063A-4E9D-8C41-2BE08B8DA332}" dt="2019-01-19T09:22:43.369" v="135" actId="1076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add mod">
            <ac:chgData name="Manuel Sánchez" userId="2180821b70765b11" providerId="LiveId" clId="{83320FFF-063A-4E9D-8C41-2BE08B8DA332}" dt="2019-01-19T09:22:54.683" v="138" actId="1076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add mod">
            <ac:chgData name="Manuel Sánchez" userId="2180821b70765b11" providerId="LiveId" clId="{83320FFF-063A-4E9D-8C41-2BE08B8DA332}" dt="2019-01-19T09:21:38.735" v="126" actId="1036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DE1EF336-A2AA-423B-AA76-7AA39B0C78BC}"/>
    <pc:docChg chg="addSld delSld modSld">
      <pc:chgData name="Robert Bermejo" userId="24b4f4c9ab51adfa" providerId="LiveId" clId="{DE1EF336-A2AA-423B-AA76-7AA39B0C78BC}" dt="2019-01-19T10:44:20.369" v="2"/>
      <pc:docMkLst>
        <pc:docMk/>
      </pc:docMkLst>
      <pc:sldChg chg="del">
        <pc:chgData name="Robert Bermejo" userId="24b4f4c9ab51adfa" providerId="LiveId" clId="{DE1EF336-A2AA-423B-AA76-7AA39B0C78BC}" dt="2019-01-19T06:56:17.627" v="1" actId="2696"/>
        <pc:sldMkLst>
          <pc:docMk/>
          <pc:sldMk cId="3524910471" sldId="264"/>
        </pc:sldMkLst>
      </pc:sldChg>
      <pc:sldChg chg="add">
        <pc:chgData name="Robert Bermejo" userId="24b4f4c9ab51adfa" providerId="LiveId" clId="{DE1EF336-A2AA-423B-AA76-7AA39B0C78BC}" dt="2019-01-19T10:44:20.369" v="2"/>
        <pc:sldMkLst>
          <pc:docMk/>
          <pc:sldMk cId="2837746868" sldId="284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763289737" sldId="285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3651749086" sldId="286"/>
        </pc:sldMkLst>
      </pc:sldChg>
    </pc:docChg>
  </pc:docChgLst>
  <pc:docChgLst>
    <pc:chgData name="Luis Mañez" userId="c84d000301b07f23" providerId="LiveId" clId="{AA9F5B55-EE38-4DEB-BCB5-4C83A5386757}"/>
    <pc:docChg chg="undo custSel addSld delSld modSld sldOrd">
      <pc:chgData name="Luis Mañez" userId="c84d000301b07f23" providerId="LiveId" clId="{AA9F5B55-EE38-4DEB-BCB5-4C83A5386757}" dt="2019-01-19T22:20:21.180" v="1221" actId="1076"/>
      <pc:docMkLst>
        <pc:docMk/>
      </pc:docMkLst>
      <pc:sldChg chg="modSp">
        <pc:chgData name="Luis Mañez" userId="c84d000301b07f23" providerId="LiveId" clId="{AA9F5B55-EE38-4DEB-BCB5-4C83A5386757}" dt="2019-01-19T18:00:33.614" v="50"/>
        <pc:sldMkLst>
          <pc:docMk/>
          <pc:sldMk cId="1917610916" sldId="256"/>
        </pc:sldMkLst>
        <pc:spChg chg="mod">
          <ac:chgData name="Luis Mañez" userId="c84d000301b07f23" providerId="LiveId" clId="{AA9F5B55-EE38-4DEB-BCB5-4C83A5386757}" dt="2019-01-19T18:00:03.810" v="9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Luis Mañez" userId="c84d000301b07f23" providerId="LiveId" clId="{AA9F5B55-EE38-4DEB-BCB5-4C83A5386757}" dt="2019-01-19T18:00:16.078" v="40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Luis Mañez" userId="c84d000301b07f23" providerId="LiveId" clId="{AA9F5B55-EE38-4DEB-BCB5-4C83A5386757}" dt="2019-01-19T18:00:20.505" v="49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Luis Mañez" userId="c84d000301b07f23" providerId="LiveId" clId="{AA9F5B55-EE38-4DEB-BCB5-4C83A5386757}" dt="2019-01-19T18:00:33.614" v="50"/>
          <ac:spMkLst>
            <pc:docMk/>
            <pc:sldMk cId="1917610916" sldId="256"/>
            <ac:spMk id="12" creationId="{9711B393-719D-409E-8EB2-E7DF14C1357A}"/>
          </ac:spMkLst>
        </pc:spChg>
      </pc:sldChg>
      <pc:sldChg chg="del">
        <pc:chgData name="Luis Mañez" userId="c84d000301b07f23" providerId="LiveId" clId="{AA9F5B55-EE38-4DEB-BCB5-4C83A5386757}" dt="2019-01-19T20:46:57.442" v="666" actId="2696"/>
        <pc:sldMkLst>
          <pc:docMk/>
          <pc:sldMk cId="92076913" sldId="262"/>
        </pc:sldMkLst>
      </pc:sldChg>
      <pc:sldChg chg="modSp">
        <pc:chgData name="Luis Mañez" userId="c84d000301b07f23" providerId="LiveId" clId="{AA9F5B55-EE38-4DEB-BCB5-4C83A5386757}" dt="2019-01-19T19:05:36.419" v="72" actId="404"/>
        <pc:sldMkLst>
          <pc:docMk/>
          <pc:sldMk cId="298625210" sldId="275"/>
        </pc:sldMkLst>
        <pc:spChg chg="mod">
          <ac:chgData name="Luis Mañez" userId="c84d000301b07f23" providerId="LiveId" clId="{AA9F5B55-EE38-4DEB-BCB5-4C83A5386757}" dt="2019-01-19T19:05:36.419" v="72" actId="404"/>
          <ac:spMkLst>
            <pc:docMk/>
            <pc:sldMk cId="298625210" sldId="275"/>
            <ac:spMk id="8" creationId="{00000000-0000-0000-0000-000000000000}"/>
          </ac:spMkLst>
        </pc:spChg>
      </pc:sldChg>
      <pc:sldChg chg="addSp delSp modSp">
        <pc:chgData name="Luis Mañez" userId="c84d000301b07f23" providerId="LiveId" clId="{AA9F5B55-EE38-4DEB-BCB5-4C83A5386757}" dt="2019-01-19T21:43:55.970" v="1027" actId="14100"/>
        <pc:sldMkLst>
          <pc:docMk/>
          <pc:sldMk cId="2810992252" sldId="282"/>
        </pc:sldMkLst>
        <pc:spChg chg="mod">
          <ac:chgData name="Luis Mañez" userId="c84d000301b07f23" providerId="LiveId" clId="{AA9F5B55-EE38-4DEB-BCB5-4C83A5386757}" dt="2019-01-19T19:10:52.533" v="88" actId="20577"/>
          <ac:spMkLst>
            <pc:docMk/>
            <pc:sldMk cId="2810992252" sldId="282"/>
            <ac:spMk id="2" creationId="{5AD9D74E-CEF5-4D13-98E4-7FB01F90597A}"/>
          </ac:spMkLst>
        </pc:spChg>
        <pc:spChg chg="del">
          <ac:chgData name="Luis Mañez" userId="c84d000301b07f23" providerId="LiveId" clId="{AA9F5B55-EE38-4DEB-BCB5-4C83A5386757}" dt="2019-01-19T19:45:13.844" v="89" actId="478"/>
          <ac:spMkLst>
            <pc:docMk/>
            <pc:sldMk cId="2810992252" sldId="282"/>
            <ac:spMk id="3" creationId="{9AE1BCFA-57B8-43FD-B105-C85A1A87CCBF}"/>
          </ac:spMkLst>
        </pc:spChg>
        <pc:spChg chg="add mod or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6" creationId="{8EC6DA36-A967-4EB0-A56D-E2F459B08ACA}"/>
          </ac:spMkLst>
        </pc:spChg>
        <pc:spChg chg="add mo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7" creationId="{A395CDD3-C859-4799-8D14-6812D260D093}"/>
          </ac:spMkLst>
        </pc:spChg>
        <pc:spChg chg="add mod topLvl">
          <ac:chgData name="Luis Mañez" userId="c84d000301b07f23" providerId="LiveId" clId="{AA9F5B55-EE38-4DEB-BCB5-4C83A5386757}" dt="2019-01-19T21:43:52.944" v="1026" actId="14100"/>
          <ac:spMkLst>
            <pc:docMk/>
            <pc:sldMk cId="2810992252" sldId="282"/>
            <ac:spMk id="10" creationId="{ED0E897A-8274-4FB0-BD34-202014D5493C}"/>
          </ac:spMkLst>
        </pc:spChg>
        <pc:spChg chg="add mod topLvl">
          <ac:chgData name="Luis Mañez" userId="c84d000301b07f23" providerId="LiveId" clId="{AA9F5B55-EE38-4DEB-BCB5-4C83A5386757}" dt="2019-01-19T21:43:55.970" v="1027" actId="14100"/>
          <ac:spMkLst>
            <pc:docMk/>
            <pc:sldMk cId="2810992252" sldId="282"/>
            <ac:spMk id="11" creationId="{07C43A42-FDB1-4367-B4B3-A537AEC2872D}"/>
          </ac:spMkLst>
        </pc:spChg>
        <pc:spChg chg="add mod topLvl">
          <ac:chgData name="Luis Mañez" userId="c84d000301b07f23" providerId="LiveId" clId="{AA9F5B55-EE38-4DEB-BCB5-4C83A5386757}" dt="2019-01-19T21:43:48.090" v="1024" actId="14100"/>
          <ac:spMkLst>
            <pc:docMk/>
            <pc:sldMk cId="2810992252" sldId="282"/>
            <ac:spMk id="12" creationId="{D2318705-68A7-4E90-BA66-6350A1EBAF91}"/>
          </ac:spMkLst>
        </pc:spChg>
        <pc:spChg chg="add mod topLvl">
          <ac:chgData name="Luis Mañez" userId="c84d000301b07f23" providerId="LiveId" clId="{AA9F5B55-EE38-4DEB-BCB5-4C83A5386757}" dt="2019-01-19T21:43:50.573" v="1025" actId="14100"/>
          <ac:spMkLst>
            <pc:docMk/>
            <pc:sldMk cId="2810992252" sldId="282"/>
            <ac:spMk id="13" creationId="{9A39FDB5-5EEB-45BD-8F6E-7E5335ED9C64}"/>
          </ac:spMkLst>
        </pc:spChg>
        <pc:spChg chg="add del mod">
          <ac:chgData name="Luis Mañez" userId="c84d000301b07f23" providerId="LiveId" clId="{AA9F5B55-EE38-4DEB-BCB5-4C83A5386757}" dt="2019-01-19T19:57:08.368" v="390" actId="478"/>
          <ac:spMkLst>
            <pc:docMk/>
            <pc:sldMk cId="2810992252" sldId="282"/>
            <ac:spMk id="14" creationId="{314122BE-BAD7-4F22-9F1E-C751A0661CEB}"/>
          </ac:spMkLst>
        </pc:spChg>
        <pc:spChg chg="add mod topLvl">
          <ac:chgData name="Luis Mañez" userId="c84d000301b07f23" providerId="LiveId" clId="{AA9F5B55-EE38-4DEB-BCB5-4C83A5386757}" dt="2019-01-19T21:43:39.719" v="1021" actId="14100"/>
          <ac:spMkLst>
            <pc:docMk/>
            <pc:sldMk cId="2810992252" sldId="282"/>
            <ac:spMk id="15" creationId="{17FA86C6-CDD4-4BC5-9E09-828EAA4215E2}"/>
          </ac:spMkLst>
        </pc:spChg>
        <pc:spChg chg="add mod topLvl">
          <ac:chgData name="Luis Mañez" userId="c84d000301b07f23" providerId="LiveId" clId="{AA9F5B55-EE38-4DEB-BCB5-4C83A5386757}" dt="2019-01-19T21:43:42.405" v="1022" actId="14100"/>
          <ac:spMkLst>
            <pc:docMk/>
            <pc:sldMk cId="2810992252" sldId="282"/>
            <ac:spMk id="16" creationId="{8797D5DB-3A48-459C-ABBF-5BC930C59625}"/>
          </ac:spMkLst>
        </pc:spChg>
        <pc:spChg chg="add mod topLvl">
          <ac:chgData name="Luis Mañez" userId="c84d000301b07f23" providerId="LiveId" clId="{AA9F5B55-EE38-4DEB-BCB5-4C83A5386757}" dt="2019-01-19T21:43:44.806" v="1023" actId="14100"/>
          <ac:spMkLst>
            <pc:docMk/>
            <pc:sldMk cId="2810992252" sldId="282"/>
            <ac:spMk id="17" creationId="{77C95D57-3430-4841-955D-FD1B41A783FF}"/>
          </ac:spMkLst>
        </pc:spChg>
        <pc:spChg chg="add mod">
          <ac:chgData name="Luis Mañez" userId="c84d000301b07f23" providerId="LiveId" clId="{AA9F5B55-EE38-4DEB-BCB5-4C83A5386757}" dt="2019-01-19T20:51:49.133" v="702" actId="115"/>
          <ac:spMkLst>
            <pc:docMk/>
            <pc:sldMk cId="2810992252" sldId="282"/>
            <ac:spMk id="19" creationId="{FCFC7A42-2FC5-40B6-9923-607383732138}"/>
          </ac:spMkLst>
        </pc:spChg>
        <pc:grpChg chg="add del mod">
          <ac:chgData name="Luis Mañez" userId="c84d000301b07f23" providerId="LiveId" clId="{AA9F5B55-EE38-4DEB-BCB5-4C83A5386757}" dt="2019-01-19T19:58:42.863" v="439" actId="165"/>
          <ac:grpSpMkLst>
            <pc:docMk/>
            <pc:sldMk cId="2810992252" sldId="282"/>
            <ac:grpSpMk id="18" creationId="{0126871E-87B9-4D06-AE7C-254F02B4792E}"/>
          </ac:grpSpMkLst>
        </pc:grpChg>
        <pc:grpChg chg="add del mod">
          <ac:chgData name="Luis Mañez" userId="c84d000301b07f23" providerId="LiveId" clId="{AA9F5B55-EE38-4DEB-BCB5-4C83A5386757}" dt="2019-01-19T21:42:58.134" v="1017" actId="165"/>
          <ac:grpSpMkLst>
            <pc:docMk/>
            <pc:sldMk cId="2810992252" sldId="282"/>
            <ac:grpSpMk id="20" creationId="{28C8A8D5-F9B8-43AF-A4D9-E023AB5AA475}"/>
          </ac:grpSpMkLst>
        </pc:grp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5" creationId="{1500D1F6-3C30-4C55-B690-DE90F2039E4A}"/>
          </ac:picMkLst>
        </pc:pic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9" creationId="{C4CB33DA-8C92-4BBC-A436-C011873F72B7}"/>
          </ac:picMkLst>
        </pc:picChg>
      </pc:sldChg>
      <pc:sldChg chg="addSp delSp modSp add">
        <pc:chgData name="Luis Mañez" userId="c84d000301b07f23" providerId="LiveId" clId="{AA9F5B55-EE38-4DEB-BCB5-4C83A5386757}" dt="2019-01-19T22:08:34.582" v="1208" actId="1037"/>
        <pc:sldMkLst>
          <pc:docMk/>
          <pc:sldMk cId="1839636473" sldId="284"/>
        </pc:sldMkLst>
        <pc:spChg chg="mod">
          <ac:chgData name="Luis Mañez" userId="c84d000301b07f23" providerId="LiveId" clId="{AA9F5B55-EE38-4DEB-BCB5-4C83A5386757}" dt="2019-01-19T20:47:56.716" v="692" actId="20577"/>
          <ac:spMkLst>
            <pc:docMk/>
            <pc:sldMk cId="1839636473" sldId="284"/>
            <ac:spMk id="2" creationId="{CBC7180C-1C87-4310-A4A4-C07660E4A380}"/>
          </ac:spMkLst>
        </pc:spChg>
        <pc:spChg chg="add mod ord">
          <ac:chgData name="Luis Mañez" userId="c84d000301b07f23" providerId="LiveId" clId="{AA9F5B55-EE38-4DEB-BCB5-4C83A5386757}" dt="2019-01-19T21:28:44.641" v="803" actId="1036"/>
          <ac:spMkLst>
            <pc:docMk/>
            <pc:sldMk cId="1839636473" sldId="284"/>
            <ac:spMk id="19" creationId="{8EF736D6-9769-4C98-8004-10E783EDD47F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0" creationId="{4E9880C8-7141-4528-92D9-5528DDC07A00}"/>
          </ac:spMkLst>
        </pc:spChg>
        <pc:spChg chg="add mod">
          <ac:chgData name="Luis Mañez" userId="c84d000301b07f23" providerId="LiveId" clId="{AA9F5B55-EE38-4DEB-BCB5-4C83A5386757}" dt="2019-01-19T21:37:17.491" v="938" actId="20577"/>
          <ac:spMkLst>
            <pc:docMk/>
            <pc:sldMk cId="1839636473" sldId="284"/>
            <ac:spMk id="21" creationId="{77DFD278-EA6C-40BB-BEFF-3CD92D768B29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2" creationId="{2C17E7FB-C1DB-4448-8320-CB9144179EF8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3" creationId="{62B980E9-CD48-4E0E-80C9-B8EFB68EDDEF}"/>
          </ac:spMkLst>
        </pc:spChg>
        <pc:spChg chg="add mod">
          <ac:chgData name="Luis Mañez" userId="c84d000301b07f23" providerId="LiveId" clId="{AA9F5B55-EE38-4DEB-BCB5-4C83A5386757}" dt="2019-01-19T21:38:05.011" v="945" actId="1076"/>
          <ac:spMkLst>
            <pc:docMk/>
            <pc:sldMk cId="1839636473" sldId="284"/>
            <ac:spMk id="24" creationId="{956AF47F-02FF-4CE7-A4C9-6065CD39AA2D}"/>
          </ac:spMkLst>
        </pc:spChg>
        <pc:spChg chg="add mod">
          <ac:chgData name="Luis Mañez" userId="c84d000301b07f23" providerId="LiveId" clId="{AA9F5B55-EE38-4DEB-BCB5-4C83A5386757}" dt="2019-01-19T21:38:49.393" v="980" actId="1076"/>
          <ac:spMkLst>
            <pc:docMk/>
            <pc:sldMk cId="1839636473" sldId="284"/>
            <ac:spMk id="25" creationId="{9AFDC9A2-F308-4587-9BB7-E2C5BC759210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6" creationId="{BBD73106-2F52-4599-9205-8F5D737B2A17}"/>
          </ac:spMkLst>
        </pc:spChg>
        <pc:spChg chg="add mod topLvl">
          <ac:chgData name="Luis Mañez" userId="c84d000301b07f23" providerId="LiveId" clId="{AA9F5B55-EE38-4DEB-BCB5-4C83A5386757}" dt="2019-01-19T21:53:21.662" v="1125" actId="14100"/>
          <ac:spMkLst>
            <pc:docMk/>
            <pc:sldMk cId="1839636473" sldId="284"/>
            <ac:spMk id="35" creationId="{A8B12C2D-7A95-4A51-AE14-0DD93FF1371D}"/>
          </ac:spMkLst>
        </pc:spChg>
        <pc:spChg chg="add mod ord topLvl">
          <ac:chgData name="Luis Mañez" userId="c84d000301b07f23" providerId="LiveId" clId="{AA9F5B55-EE38-4DEB-BCB5-4C83A5386757}" dt="2019-01-19T21:54:58.486" v="1164" actId="164"/>
          <ac:spMkLst>
            <pc:docMk/>
            <pc:sldMk cId="1839636473" sldId="284"/>
            <ac:spMk id="36" creationId="{9540D958-9C1B-4CBC-BCD1-6813D1EC0C06}"/>
          </ac:spMkLst>
        </pc:spChg>
        <pc:grpChg chg="add mod">
          <ac:chgData name="Luis Mañez" userId="c84d000301b07f23" providerId="LiveId" clId="{AA9F5B55-EE38-4DEB-BCB5-4C83A5386757}" dt="2019-01-19T21:28:44.641" v="803" actId="1036"/>
          <ac:grpSpMkLst>
            <pc:docMk/>
            <pc:sldMk cId="1839636473" sldId="284"/>
            <ac:grpSpMk id="9" creationId="{6E9905DD-1728-45C0-B6FD-8CF9AEAE653C}"/>
          </ac:grpSpMkLst>
        </pc:grpChg>
        <pc:grpChg chg="add mod">
          <ac:chgData name="Luis Mañez" userId="c84d000301b07f23" providerId="LiveId" clId="{AA9F5B55-EE38-4DEB-BCB5-4C83A5386757}" dt="2019-01-19T21:42:28.024" v="992" actId="164"/>
          <ac:grpSpMkLst>
            <pc:docMk/>
            <pc:sldMk cId="1839636473" sldId="284"/>
            <ac:grpSpMk id="16" creationId="{CA4F9A3F-8E0E-47ED-8E0A-7BA24C584B8C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7" creationId="{5853FCB8-3CDF-4B15-BA11-ACFF57D94201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8" creationId="{A94D6055-9E7C-44CD-866B-622A9F9F952A}"/>
          </ac:grpSpMkLst>
        </pc:grpChg>
        <pc:grpChg chg="add del mod">
          <ac:chgData name="Luis Mañez" userId="c84d000301b07f23" providerId="LiveId" clId="{AA9F5B55-EE38-4DEB-BCB5-4C83A5386757}" dt="2019-01-19T21:53:13.379" v="1124" actId="165"/>
          <ac:grpSpMkLst>
            <pc:docMk/>
            <pc:sldMk cId="1839636473" sldId="284"/>
            <ac:grpSpMk id="37" creationId="{D6BD94E8-F104-495A-9CC8-87517A72F9EB}"/>
          </ac:grpSpMkLst>
        </pc:grpChg>
        <pc:grpChg chg="add del mod">
          <ac:chgData name="Luis Mañez" userId="c84d000301b07f23" providerId="LiveId" clId="{AA9F5B55-EE38-4DEB-BCB5-4C83A5386757}" dt="2019-01-19T21:54:11.767" v="1130" actId="165"/>
          <ac:grpSpMkLst>
            <pc:docMk/>
            <pc:sldMk cId="1839636473" sldId="284"/>
            <ac:grpSpMk id="38" creationId="{FAAA29CC-7CD0-4024-A9CD-9F26CB8225A4}"/>
          </ac:grpSpMkLst>
        </pc:grpChg>
        <pc:grpChg chg="add mod ord">
          <ac:chgData name="Luis Mañez" userId="c84d000301b07f23" providerId="LiveId" clId="{AA9F5B55-EE38-4DEB-BCB5-4C83A5386757}" dt="2019-01-19T21:55:20.874" v="1166" actId="166"/>
          <ac:grpSpMkLst>
            <pc:docMk/>
            <pc:sldMk cId="1839636473" sldId="284"/>
            <ac:grpSpMk id="39" creationId="{A8BE57B9-6A2A-4786-9EC4-5792D82F6B23}"/>
          </ac:grpSpMkLst>
        </pc:grpChg>
        <pc:picChg chg="add mod">
          <ac:chgData name="Luis Mañez" userId="c84d000301b07f23" providerId="LiveId" clId="{AA9F5B55-EE38-4DEB-BCB5-4C83A5386757}" dt="2019-01-19T21:42:21.585" v="991" actId="164"/>
          <ac:picMkLst>
            <pc:docMk/>
            <pc:sldMk cId="1839636473" sldId="284"/>
            <ac:picMk id="4" creationId="{8AE28F26-9D58-4EFC-A9A6-B3046DAD0858}"/>
          </ac:picMkLst>
        </pc:picChg>
        <pc:picChg chg="add mo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6" creationId="{FF404B29-B48C-4F78-BEAC-1FE08D94F825}"/>
          </ac:picMkLst>
        </pc:picChg>
        <pc:picChg chg="add mod or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8" creationId="{758896BD-8C2A-4B37-838F-B5D0D140D69F}"/>
          </ac:picMkLst>
        </pc:picChg>
        <pc:picChg chg="add del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1" creationId="{4DBA214D-111C-4061-8F73-20ECF98B0523}"/>
          </ac:picMkLst>
        </pc:picChg>
        <pc:picChg chg="add del mod ord">
          <ac:chgData name="Luis Mañez" userId="c84d000301b07f23" providerId="LiveId" clId="{AA9F5B55-EE38-4DEB-BCB5-4C83A5386757}" dt="2019-01-19T21:21:36.647" v="748" actId="478"/>
          <ac:picMkLst>
            <pc:docMk/>
            <pc:sldMk cId="1839636473" sldId="284"/>
            <ac:picMk id="13" creationId="{B4313467-FADC-42A6-90F0-FA6545717356}"/>
          </ac:picMkLst>
        </pc:picChg>
        <pc:picChg chg="add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5" creationId="{70A36E9D-04AB-425D-AB48-D9E1498D790F}"/>
          </ac:picMkLst>
        </pc:picChg>
        <pc:picChg chg="add mod">
          <ac:chgData name="Luis Mañez" userId="c84d000301b07f23" providerId="LiveId" clId="{AA9F5B55-EE38-4DEB-BCB5-4C83A5386757}" dt="2019-01-19T21:38:09.626" v="946" actId="1076"/>
          <ac:picMkLst>
            <pc:docMk/>
            <pc:sldMk cId="1839636473" sldId="284"/>
            <ac:picMk id="18" creationId="{5EA2D174-5CD2-4239-828A-AA7D84AADD1C}"/>
          </ac:picMkLst>
        </pc:picChg>
        <pc:picChg chg="add mod">
          <ac:chgData name="Luis Mañez" userId="c84d000301b07f23" providerId="LiveId" clId="{AA9F5B55-EE38-4DEB-BCB5-4C83A5386757}" dt="2019-01-19T21:46:51.460" v="1030" actId="1076"/>
          <ac:picMkLst>
            <pc:docMk/>
            <pc:sldMk cId="1839636473" sldId="284"/>
            <ac:picMk id="30" creationId="{5B436A83-FAC3-47D9-A470-8654F45BC8DF}"/>
          </ac:picMkLst>
        </pc:picChg>
        <pc:picChg chg="add del mod">
          <ac:chgData name="Luis Mañez" userId="c84d000301b07f23" providerId="LiveId" clId="{AA9F5B55-EE38-4DEB-BCB5-4C83A5386757}" dt="2019-01-19T21:47:41.135" v="1036" actId="478"/>
          <ac:picMkLst>
            <pc:docMk/>
            <pc:sldMk cId="1839636473" sldId="284"/>
            <ac:picMk id="32" creationId="{8502666C-03AB-4718-B198-A4993F0FC113}"/>
          </ac:picMkLst>
        </pc:picChg>
        <pc:picChg chg="add mod topLvl">
          <ac:chgData name="Luis Mañez" userId="c84d000301b07f23" providerId="LiveId" clId="{AA9F5B55-EE38-4DEB-BCB5-4C83A5386757}" dt="2019-01-19T21:54:58.486" v="1164" actId="164"/>
          <ac:picMkLst>
            <pc:docMk/>
            <pc:sldMk cId="1839636473" sldId="284"/>
            <ac:picMk id="34" creationId="{81F2EBC0-6DB0-49D4-A8E0-FA540C4F0161}"/>
          </ac:picMkLst>
        </pc:picChg>
        <pc:picChg chg="add mod">
          <ac:chgData name="Luis Mañez" userId="c84d000301b07f23" providerId="LiveId" clId="{AA9F5B55-EE38-4DEB-BCB5-4C83A5386757}" dt="2019-01-19T22:05:22.298" v="1184" actId="1076"/>
          <ac:picMkLst>
            <pc:docMk/>
            <pc:sldMk cId="1839636473" sldId="284"/>
            <ac:picMk id="41" creationId="{4236ED60-0382-4976-AF41-95A04400FB83}"/>
          </ac:picMkLst>
        </pc:picChg>
        <pc:picChg chg="add del mod">
          <ac:chgData name="Luis Mañez" userId="c84d000301b07f23" providerId="LiveId" clId="{AA9F5B55-EE38-4DEB-BCB5-4C83A5386757}" dt="2019-01-19T22:07:18.336" v="1193" actId="478"/>
          <ac:picMkLst>
            <pc:docMk/>
            <pc:sldMk cId="1839636473" sldId="284"/>
            <ac:picMk id="43" creationId="{287C1087-9C5C-47E8-9C54-27E7E447E4B8}"/>
          </ac:picMkLst>
        </pc:picChg>
        <pc:picChg chg="add del mod">
          <ac:chgData name="Luis Mañez" userId="c84d000301b07f23" providerId="LiveId" clId="{AA9F5B55-EE38-4DEB-BCB5-4C83A5386757}" dt="2019-01-19T22:07:40.654" v="1195" actId="478"/>
          <ac:picMkLst>
            <pc:docMk/>
            <pc:sldMk cId="1839636473" sldId="284"/>
            <ac:picMk id="45" creationId="{132FC2AE-51A9-4862-95A9-E6B5091DD529}"/>
          </ac:picMkLst>
        </pc:picChg>
        <pc:picChg chg="add mod">
          <ac:chgData name="Luis Mañez" userId="c84d000301b07f23" providerId="LiveId" clId="{AA9F5B55-EE38-4DEB-BCB5-4C83A5386757}" dt="2019-01-19T22:08:34.582" v="1208" actId="1037"/>
          <ac:picMkLst>
            <pc:docMk/>
            <pc:sldMk cId="1839636473" sldId="284"/>
            <ac:picMk id="47" creationId="{9AFFB920-5A16-4DB4-ADF9-3CD44803EE7A}"/>
          </ac:picMkLst>
        </pc:picChg>
      </pc:sldChg>
      <pc:sldChg chg="del">
        <pc:chgData name="Luis Mañez" userId="c84d000301b07f23" providerId="LiveId" clId="{AA9F5B55-EE38-4DEB-BCB5-4C83A5386757}" dt="2019-01-19T20:47:25.434" v="667" actId="2696"/>
        <pc:sldMkLst>
          <pc:docMk/>
          <pc:sldMk cId="2837746868" sldId="284"/>
        </pc:sldMkLst>
      </pc:sldChg>
      <pc:sldChg chg="addSp delSp modSp add mod setBg">
        <pc:chgData name="Luis Mañez" userId="c84d000301b07f23" providerId="LiveId" clId="{AA9F5B55-EE38-4DEB-BCB5-4C83A5386757}" dt="2019-01-19T22:20:21.180" v="1221" actId="1076"/>
        <pc:sldMkLst>
          <pc:docMk/>
          <pc:sldMk cId="2623277431" sldId="285"/>
        </pc:sldMkLst>
        <pc:spChg chg="add mod">
          <ac:chgData name="Luis Mañez" userId="c84d000301b07f23" providerId="LiveId" clId="{AA9F5B55-EE38-4DEB-BCB5-4C83A5386757}" dt="2019-01-19T22:20:21.180" v="1221" actId="1076"/>
          <ac:spMkLst>
            <pc:docMk/>
            <pc:sldMk cId="2623277431" sldId="285"/>
            <ac:spMk id="4" creationId="{D141B5C9-84AC-45CB-B56B-8509BCC2D13A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8" creationId="{57845966-6EFC-468A-9CC7-BAB4B95854E7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12" creationId="{ADAD1991-FFD1-4E94-ABAB-7560D33008E4}"/>
          </ac:spMkLst>
        </pc:spChg>
        <pc:picChg chg="add mod">
          <ac:chgData name="Luis Mañez" userId="c84d000301b07f23" providerId="LiveId" clId="{AA9F5B55-EE38-4DEB-BCB5-4C83A5386757}" dt="2019-01-19T22:19:46.182" v="1217" actId="26606"/>
          <ac:picMkLst>
            <pc:docMk/>
            <pc:sldMk cId="2623277431" sldId="285"/>
            <ac:picMk id="3" creationId="{7413BC73-B292-45E4-90A2-E8EAEFFEE03E}"/>
          </ac:picMkLst>
        </pc:picChg>
        <pc:picChg chg="add del">
          <ac:chgData name="Luis Mañez" userId="c84d000301b07f23" providerId="LiveId" clId="{AA9F5B55-EE38-4DEB-BCB5-4C83A5386757}" dt="2019-01-19T22:19:43.067" v="1214" actId="26606"/>
          <ac:picMkLst>
            <pc:docMk/>
            <pc:sldMk cId="2623277431" sldId="285"/>
            <ac:picMk id="10" creationId="{75554383-98AF-4A47-BB65-705FAAA4BE6A}"/>
          </ac:picMkLst>
        </pc:picChg>
      </pc:sldChg>
      <pc:sldChg chg="add del ord">
        <pc:chgData name="Luis Mañez" userId="c84d000301b07f23" providerId="LiveId" clId="{AA9F5B55-EE38-4DEB-BCB5-4C83A5386757}" dt="2019-01-19T19:10:40.353" v="75" actId="2696"/>
        <pc:sldMkLst>
          <pc:docMk/>
          <pc:sldMk cId="3301367384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21/01/2019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21/01/2019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D1C815-A7C8-4F3F-BE7C-B23256446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8" y="2287093"/>
            <a:ext cx="2435357" cy="1219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DC7B-1134-467F-9106-62366B463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2352"/>
            <a:ext cx="2435357" cy="12192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5F3544-FBC9-4C50-9A76-536AADDF04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7" y="2294281"/>
            <a:ext cx="2435357" cy="12192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F27D-2781-42F2-8FE3-7835A1C08A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2246629"/>
            <a:ext cx="2435357" cy="1219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54" y="3436190"/>
            <a:ext cx="2435357" cy="12192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9C937A-CB6A-4577-880A-A374D39552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8" y="4769409"/>
            <a:ext cx="2435357" cy="121920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DF2D33-366E-4332-BA07-56B1313BF4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3" y="3328992"/>
            <a:ext cx="2435357" cy="12192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5F33B7-BE62-46C4-B206-E134859C1E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3338168"/>
            <a:ext cx="2435357" cy="1219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6257BC-F1A9-4CC0-9026-53C1F0E2D9D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5" y="4769409"/>
            <a:ext cx="2435357" cy="121920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EE532A-5910-49B0-BF67-44F1BF8E92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7" y="1372037"/>
            <a:ext cx="2435357" cy="121920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F61162A-8FFA-45F7-88E5-D663A7D949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1" y="1348863"/>
            <a:ext cx="2435357" cy="12192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B42F50C-1631-4AEC-A156-9D8737E758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3496331"/>
            <a:ext cx="2435357" cy="121920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0376473-499D-4597-B9B5-578F3210587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9" y="1356537"/>
            <a:ext cx="2435357" cy="121920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60B0479-469D-4002-9186-41BA08242A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5" y="4721757"/>
            <a:ext cx="2435357" cy="121920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7BB04D5-BA71-4B26-971A-F1B09F09B2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83" y="4769409"/>
            <a:ext cx="2435357" cy="1219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62DFB5B-86D8-49C0-8460-0DCAB81037F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2262918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2569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21/01/2019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AD/microsoft-authentication-library-for-dotnet/wiki/Adal-to-Msal" TargetMode="External"/><Relationship Id="rId2" Type="http://schemas.openxmlformats.org/officeDocument/2006/relationships/hyperlink" Target="https://joonasw.net/view/azure-ad-v2-and-msal-from-dev-pov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microsoft.com/en-us/azure/active-directory/develop/sample-v2-cod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2019</a:t>
            </a:r>
            <a:endParaRPr lang="es-E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0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26/01/2018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Securing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.Net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Core APIs and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WebApps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with Azure Active Directory</a:t>
            </a:r>
            <a:endParaRPr lang="es-E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Luis Mañez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Cloud Architect – ClearPeople LTD</a:t>
            </a:r>
            <a:endParaRPr lang="es-E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587222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@luismanez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981551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Securing </a:t>
            </a:r>
            <a:r>
              <a:rPr lang="en-US" sz="40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.Net</a:t>
            </a:r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Core APIs and </a:t>
            </a:r>
            <a:r>
              <a:rPr lang="en-US" sz="40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WebApps</a:t>
            </a:r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with Azure Active Directory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Protocols</a:t>
            </a:r>
            <a:endParaRPr lang="es-E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C6DA36-A967-4EB0-A56D-E2F459B08ACA}"/>
              </a:ext>
            </a:extLst>
          </p:cNvPr>
          <p:cNvSpPr/>
          <p:nvPr/>
        </p:nvSpPr>
        <p:spPr>
          <a:xfrm>
            <a:off x="350716" y="3254513"/>
            <a:ext cx="10715446" cy="2901926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500D1F6-3C30-4C55-B690-DE90F203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" y="3382590"/>
            <a:ext cx="1957118" cy="7828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95CDD3-C859-4799-8D14-6812D260D093}"/>
              </a:ext>
            </a:extLst>
          </p:cNvPr>
          <p:cNvSpPr/>
          <p:nvPr/>
        </p:nvSpPr>
        <p:spPr>
          <a:xfrm>
            <a:off x="2373312" y="4389142"/>
            <a:ext cx="6849408" cy="153203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B33DA-8C92-4BBC-A436-C011873F7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06" y="4607533"/>
            <a:ext cx="1434172" cy="9561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0E897A-8274-4FB0-BD34-202014D5493C}"/>
              </a:ext>
            </a:extLst>
          </p:cNvPr>
          <p:cNvSpPr/>
          <p:nvPr/>
        </p:nvSpPr>
        <p:spPr>
          <a:xfrm>
            <a:off x="6488718" y="453638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Access Token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C43A42-FDB1-4367-B4B3-A537AEC2872D}"/>
              </a:ext>
            </a:extLst>
          </p:cNvPr>
          <p:cNvSpPr/>
          <p:nvPr/>
        </p:nvSpPr>
        <p:spPr>
          <a:xfrm>
            <a:off x="6488718" y="518381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Refresh</a:t>
            </a:r>
            <a:r>
              <a:rPr lang="es-ES" dirty="0"/>
              <a:t> Token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318705-68A7-4E90-BA66-6350A1EBAF91}"/>
              </a:ext>
            </a:extLst>
          </p:cNvPr>
          <p:cNvSpPr/>
          <p:nvPr/>
        </p:nvSpPr>
        <p:spPr>
          <a:xfrm>
            <a:off x="3963014" y="4545761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Authorize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FDB5-5EEB-45BD-8F6E-7E5335ED9C64}"/>
              </a:ext>
            </a:extLst>
          </p:cNvPr>
          <p:cNvSpPr/>
          <p:nvPr/>
        </p:nvSpPr>
        <p:spPr>
          <a:xfrm>
            <a:off x="3963014" y="5193194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/Token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FA86C6-CDD4-4BC5-9E09-828EAA4215E2}"/>
              </a:ext>
            </a:extLst>
          </p:cNvPr>
          <p:cNvSpPr/>
          <p:nvPr/>
        </p:nvSpPr>
        <p:spPr>
          <a:xfrm>
            <a:off x="3181826" y="355335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UserInfo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7D5DB-3A48-459C-ABBF-5BC930C59625}"/>
              </a:ext>
            </a:extLst>
          </p:cNvPr>
          <p:cNvSpPr/>
          <p:nvPr/>
        </p:nvSpPr>
        <p:spPr>
          <a:xfrm>
            <a:off x="5725734" y="355288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IdToken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C95D57-3430-4841-955D-FD1B41A783FF}"/>
              </a:ext>
            </a:extLst>
          </p:cNvPr>
          <p:cNvSpPr/>
          <p:nvPr/>
        </p:nvSpPr>
        <p:spPr>
          <a:xfrm>
            <a:off x="8269642" y="3552885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Discovery </a:t>
            </a:r>
            <a:r>
              <a:rPr lang="es-ES" dirty="0" err="1"/>
              <a:t>service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C7A42-2FC5-40B6-9923-607383732138}"/>
              </a:ext>
            </a:extLst>
          </p:cNvPr>
          <p:cNvSpPr txBox="1"/>
          <p:nvPr/>
        </p:nvSpPr>
        <p:spPr>
          <a:xfrm>
            <a:off x="368010" y="1306007"/>
            <a:ext cx="1071544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oAuth2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Authorization</a:t>
            </a:r>
            <a:r>
              <a:rPr lang="es-ES" dirty="0"/>
              <a:t> </a:t>
            </a:r>
            <a:r>
              <a:rPr lang="es-ES" u="sng" dirty="0" err="1"/>
              <a:t>framework</a:t>
            </a:r>
            <a:endParaRPr lang="es-E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OpenIdConnect</a:t>
            </a:r>
            <a:endParaRPr lang="es-E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Built</a:t>
            </a:r>
            <a:r>
              <a:rPr lang="es-ES" dirty="0"/>
              <a:t> on top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oAuth</a:t>
            </a:r>
            <a:r>
              <a:rPr lang="es-ES" dirty="0"/>
              <a:t>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Authentication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F736D6-9769-4C98-8004-10E783EDD47F}"/>
              </a:ext>
            </a:extLst>
          </p:cNvPr>
          <p:cNvSpPr/>
          <p:nvPr/>
        </p:nvSpPr>
        <p:spPr>
          <a:xfrm>
            <a:off x="981011" y="1659689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7180C-1C87-4310-A4A4-C07660E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Players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905DD-1728-45C0-B6FD-8CF9AEAE653C}"/>
              </a:ext>
            </a:extLst>
          </p:cNvPr>
          <p:cNvGrpSpPr/>
          <p:nvPr/>
        </p:nvGrpSpPr>
        <p:grpSpPr>
          <a:xfrm>
            <a:off x="1048260" y="1791374"/>
            <a:ext cx="1686453" cy="1456958"/>
            <a:chOff x="1796603" y="3913230"/>
            <a:chExt cx="1938269" cy="1674506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758896BD-8C2A-4B37-838F-B5D0D140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603" y="4113106"/>
              <a:ext cx="1474630" cy="1474630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FF404B29-B48C-4F78-BEAC-1FE08D94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94" y="3913230"/>
              <a:ext cx="927278" cy="927278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EA2D174-5CD2-4239-828A-AA7D84AA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62" y="1715848"/>
            <a:ext cx="1048368" cy="1048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DFD278-EA6C-40BB-BEFF-3CD92D768B29}"/>
              </a:ext>
            </a:extLst>
          </p:cNvPr>
          <p:cNvSpPr txBox="1"/>
          <p:nvPr/>
        </p:nvSpPr>
        <p:spPr>
          <a:xfrm>
            <a:off x="2863459" y="1659689"/>
            <a:ext cx="219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Client (AKA App)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Public</a:t>
            </a:r>
            <a:r>
              <a:rPr lang="es-ES" sz="1400" dirty="0"/>
              <a:t>: </a:t>
            </a:r>
            <a:r>
              <a:rPr lang="es-ES" sz="1400" dirty="0" err="1"/>
              <a:t>native</a:t>
            </a:r>
            <a:r>
              <a:rPr lang="es-ES" sz="1400" dirty="0"/>
              <a:t>, </a:t>
            </a:r>
            <a:r>
              <a:rPr lang="es-ES" sz="1400" dirty="0" err="1"/>
              <a:t>mobile</a:t>
            </a:r>
            <a:r>
              <a:rPr lang="es-ES" sz="1400" dirty="0"/>
              <a:t>, user </a:t>
            </a:r>
            <a:r>
              <a:rPr lang="es-ES" sz="1400" dirty="0" err="1"/>
              <a:t>agent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Confidential</a:t>
            </a:r>
            <a:r>
              <a:rPr lang="es-ES" sz="1400" dirty="0"/>
              <a:t>: server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53FCB8-3CDF-4B15-BA11-ACFF57D94201}"/>
              </a:ext>
            </a:extLst>
          </p:cNvPr>
          <p:cNvGrpSpPr/>
          <p:nvPr/>
        </p:nvGrpSpPr>
        <p:grpSpPr>
          <a:xfrm>
            <a:off x="981010" y="3854144"/>
            <a:ext cx="4075439" cy="1180404"/>
            <a:chOff x="981010" y="3242524"/>
            <a:chExt cx="4075439" cy="1180404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AE28F26-9D58-4EFC-A9A6-B3046DAD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0" y="3369087"/>
              <a:ext cx="927278" cy="92727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880C8-7141-4528-92D9-5528DDC07A00}"/>
                </a:ext>
              </a:extLst>
            </p:cNvPr>
            <p:cNvSpPr/>
            <p:nvPr/>
          </p:nvSpPr>
          <p:spPr>
            <a:xfrm>
              <a:off x="981010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17E7FB-C1DB-4448-8320-CB9144179EF8}"/>
                </a:ext>
              </a:extLst>
            </p:cNvPr>
            <p:cNvSpPr txBox="1"/>
            <p:nvPr/>
          </p:nvSpPr>
          <p:spPr>
            <a:xfrm>
              <a:off x="2863459" y="3244038"/>
              <a:ext cx="1833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</a:t>
              </a:r>
              <a:r>
                <a:rPr lang="es-ES" dirty="0" err="1"/>
                <a:t>Owner</a:t>
              </a:r>
              <a:r>
                <a:rPr lang="es-ES" dirty="0"/>
                <a:t> </a:t>
              </a:r>
            </a:p>
            <a:p>
              <a:r>
                <a:rPr lang="es-ES" dirty="0"/>
                <a:t>(AKA User)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AF47F-02FF-4CE7-A4C9-6065CD39AA2D}"/>
              </a:ext>
            </a:extLst>
          </p:cNvPr>
          <p:cNvSpPr/>
          <p:nvPr/>
        </p:nvSpPr>
        <p:spPr>
          <a:xfrm>
            <a:off x="7068300" y="1656674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DC9A2-F308-4587-9BB7-E2C5BC759210}"/>
              </a:ext>
            </a:extLst>
          </p:cNvPr>
          <p:cNvSpPr txBox="1"/>
          <p:nvPr/>
        </p:nvSpPr>
        <p:spPr>
          <a:xfrm>
            <a:off x="8329362" y="1720512"/>
            <a:ext cx="271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Authorization</a:t>
            </a:r>
            <a:r>
              <a:rPr lang="es-ES" dirty="0"/>
              <a:t> Server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4D6055-9E7C-44CD-866B-622A9F9F952A}"/>
              </a:ext>
            </a:extLst>
          </p:cNvPr>
          <p:cNvGrpSpPr/>
          <p:nvPr/>
        </p:nvGrpSpPr>
        <p:grpSpPr>
          <a:xfrm>
            <a:off x="7068301" y="3854144"/>
            <a:ext cx="4075439" cy="1180404"/>
            <a:chOff x="7068301" y="3242524"/>
            <a:chExt cx="4075439" cy="11804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4F9A3F-8E0E-47ED-8E0A-7BA24C584B8C}"/>
                </a:ext>
              </a:extLst>
            </p:cNvPr>
            <p:cNvGrpSpPr/>
            <p:nvPr/>
          </p:nvGrpSpPr>
          <p:grpSpPr>
            <a:xfrm>
              <a:off x="7280052" y="3296024"/>
              <a:ext cx="927278" cy="972135"/>
              <a:chOff x="7325746" y="2493201"/>
              <a:chExt cx="927278" cy="9721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DBA214D-111C-4061-8F73-20ECF98B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674" y="2493201"/>
                <a:ext cx="529199" cy="529199"/>
              </a:xfrm>
              <a:prstGeom prst="rect">
                <a:avLst/>
              </a:prstGeom>
            </p:spPr>
          </p:pic>
          <p:pic>
            <p:nvPicPr>
              <p:cNvPr id="15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0A36E9D-04AB-425D-AB48-D9E1498D7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5746" y="2538058"/>
                <a:ext cx="927278" cy="927278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980E9-CD48-4E0E-80C9-B8EFB68EDDEF}"/>
                </a:ext>
              </a:extLst>
            </p:cNvPr>
            <p:cNvSpPr/>
            <p:nvPr/>
          </p:nvSpPr>
          <p:spPr>
            <a:xfrm>
              <a:off x="7068301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3106-2F52-4599-9205-8F5D737B2A17}"/>
                </a:ext>
              </a:extLst>
            </p:cNvPr>
            <p:cNvSpPr txBox="1"/>
            <p:nvPr/>
          </p:nvSpPr>
          <p:spPr>
            <a:xfrm>
              <a:off x="8316046" y="3296024"/>
              <a:ext cx="271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Server</a:t>
              </a:r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436A83-FAC3-47D9-A470-8654F45BC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61" y="2494935"/>
            <a:ext cx="684286" cy="68428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8B12C2D-7A95-4A51-AE14-0DD93FF1371D}"/>
              </a:ext>
            </a:extLst>
          </p:cNvPr>
          <p:cNvSpPr/>
          <p:nvPr/>
        </p:nvSpPr>
        <p:spPr>
          <a:xfrm>
            <a:off x="7033888" y="2494935"/>
            <a:ext cx="81476" cy="527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BE57B9-6A2A-4786-9EC4-5792D82F6B23}"/>
              </a:ext>
            </a:extLst>
          </p:cNvPr>
          <p:cNvGrpSpPr/>
          <p:nvPr/>
        </p:nvGrpSpPr>
        <p:grpSpPr>
          <a:xfrm>
            <a:off x="6571201" y="2330511"/>
            <a:ext cx="994194" cy="869920"/>
            <a:chOff x="5942377" y="2325779"/>
            <a:chExt cx="994194" cy="8699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40D958-9C1B-4CBC-BCD1-6813D1EC0C06}"/>
                </a:ext>
              </a:extLst>
            </p:cNvPr>
            <p:cNvSpPr/>
            <p:nvPr/>
          </p:nvSpPr>
          <p:spPr>
            <a:xfrm>
              <a:off x="6420585" y="2764217"/>
              <a:ext cx="348810" cy="130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81F2EBC0-6DB0-49D4-A8E0-FA540C4F0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377" y="2325779"/>
              <a:ext cx="994194" cy="869920"/>
            </a:xfrm>
            <a:prstGeom prst="rect">
              <a:avLst/>
            </a:prstGeom>
          </p:spPr>
        </p:pic>
      </p:grpSp>
      <p:pic>
        <p:nvPicPr>
          <p:cNvPr id="41" name="Picture 40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4236ED60-0382-4976-AF41-95A04400F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42" y="4663263"/>
            <a:ext cx="646331" cy="6463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FFB920-5A16-4DB4-ADF9-3CD44803EE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04" y="4650655"/>
            <a:ext cx="669652" cy="6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3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13BC73-B292-45E4-90A2-E8EAEFFEE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41B5C9-84AC-45CB-B56B-8509BCC2D13A}"/>
              </a:ext>
            </a:extLst>
          </p:cNvPr>
          <p:cNvSpPr/>
          <p:nvPr/>
        </p:nvSpPr>
        <p:spPr>
          <a:xfrm>
            <a:off x="3580896" y="6173601"/>
            <a:ext cx="8611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https://github.com/AzureAD/microsoft-authentication-library-for-dotnet/wiki/scenarios</a:t>
            </a:r>
          </a:p>
        </p:txBody>
      </p:sp>
    </p:spTree>
    <p:extLst>
      <p:ext uri="{BB962C8B-B14F-4D97-AF65-F5344CB8AC3E}">
        <p14:creationId xmlns:p14="http://schemas.microsoft.com/office/powerpoint/2010/main" val="262327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5845BF-5130-4B73-88FD-35096C68DE49}"/>
              </a:ext>
            </a:extLst>
          </p:cNvPr>
          <p:cNvSpPr/>
          <p:nvPr/>
        </p:nvSpPr>
        <p:spPr>
          <a:xfrm>
            <a:off x="773774" y="1318644"/>
            <a:ext cx="875438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https://joonasw.net/view/azure-ad-v2-and-msal-from-dev-pov</a:t>
            </a:r>
            <a:endParaRPr lang="en-US" dirty="0"/>
          </a:p>
          <a:p>
            <a:endParaRPr lang="es-ES" dirty="0"/>
          </a:p>
          <a:p>
            <a:r>
              <a:rPr lang="en-US" dirty="0">
                <a:hlinkClick r:id="rId3"/>
              </a:rPr>
              <a:t>https://github.com/AzureAD/microsoft-authentication-library-for-dotnet/wiki/Adal-to-Msal</a:t>
            </a:r>
            <a:endParaRPr lang="en-US" dirty="0"/>
          </a:p>
          <a:p>
            <a:endParaRPr lang="es-ES" dirty="0"/>
          </a:p>
          <a:p>
            <a:r>
              <a:rPr lang="en-US" dirty="0">
                <a:hlinkClick r:id="rId4"/>
              </a:rPr>
              <a:t>https://docs.microsoft.com/en-us/azure/active-directory/develop/sample-v2-code</a:t>
            </a:r>
            <a:endParaRPr lang="en-US" dirty="0"/>
          </a:p>
          <a:p>
            <a:endParaRPr lang="es-ES" dirty="0"/>
          </a:p>
          <a:p>
            <a:r>
              <a:rPr lang="en-US"/>
              <a:t>https://github.com/AzureAD/microsoft-authentication-library-for-dotnet/wiki/scenarios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6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información: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info@netcoreconf.com</a:t>
            </a:r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@Netcoreconf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Visítanos en:</a:t>
            </a: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2019.Netcoreconf.com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954F4398-7595-4582-9A40-157BA8E8F07A}"/>
              </a:ext>
            </a:extLst>
          </p:cNvPr>
          <p:cNvSpPr/>
          <p:nvPr/>
        </p:nvSpPr>
        <p:spPr>
          <a:xfrm rot="16200000">
            <a:off x="4059723" y="2815918"/>
            <a:ext cx="190615" cy="287411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3CFCC-571E-4472-87DC-5CEEE827A8DA}"/>
              </a:ext>
            </a:extLst>
          </p:cNvPr>
          <p:cNvSpPr txBox="1"/>
          <p:nvPr/>
        </p:nvSpPr>
        <p:spPr>
          <a:xfrm>
            <a:off x="3692402" y="293031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C77A5-638E-48D7-8529-3D36E5468FFD}"/>
              </a:ext>
            </a:extLst>
          </p:cNvPr>
          <p:cNvSpPr txBox="1"/>
          <p:nvPr/>
        </p:nvSpPr>
        <p:spPr>
          <a:xfrm>
            <a:off x="1380683" y="869513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EC5077"/>
                </a:solidFill>
                <a:latin typeface="Melon hunter" panose="02000503000000000000" pitchFamily="2" charset="0"/>
              </a:rPr>
              <a:t>s</a:t>
            </a:r>
            <a:r>
              <a:rPr lang="es-ES" sz="4000" dirty="0">
                <a:solidFill>
                  <a:srgbClr val="EA803E"/>
                </a:solidFill>
                <a:latin typeface="Melon hunter" panose="02000503000000000000" pitchFamily="2" charset="0"/>
              </a:rPr>
              <a:t>a</a:t>
            </a:r>
            <a:r>
              <a:rPr lang="es-ES" sz="4000" dirty="0">
                <a:solidFill>
                  <a:srgbClr val="FB8777"/>
                </a:solidFill>
                <a:latin typeface="Melon hunter" panose="02000503000000000000" pitchFamily="2" charset="0"/>
              </a:rPr>
              <a:t>m</a:t>
            </a:r>
            <a:r>
              <a:rPr lang="es-ES" sz="4000" dirty="0">
                <a:solidFill>
                  <a:srgbClr val="FF5454"/>
                </a:solidFill>
                <a:latin typeface="Melon hunter" panose="02000503000000000000" pitchFamily="2" charset="0"/>
              </a:rPr>
              <a:t>b</a:t>
            </a:r>
            <a:r>
              <a:rPr lang="es-ES" sz="4000" dirty="0">
                <a:solidFill>
                  <a:srgbClr val="FFBD57"/>
                </a:solidFill>
                <a:latin typeface="Melon hunter" panose="02000503000000000000" pitchFamily="2" charset="0"/>
              </a:rPr>
              <a:t>o</a:t>
            </a:r>
            <a:r>
              <a:rPr lang="es-ES" sz="4000" dirty="0">
                <a:solidFill>
                  <a:srgbClr val="FFE887"/>
                </a:solidFill>
                <a:latin typeface="Melon hunter" panose="02000503000000000000" pitchFamily="2" charset="0"/>
              </a:rPr>
              <a:t>r</a:t>
            </a:r>
            <a:r>
              <a:rPr lang="es-ES" sz="4000" dirty="0">
                <a:latin typeface="Melon hunter" panose="02000503000000000000" pitchFamily="2" charset="0"/>
              </a:rPr>
              <a:t>i</a:t>
            </a:r>
            <a:endParaRPr lang="en-US" sz="4000" dirty="0">
              <a:latin typeface="Melon hunter" panose="020005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E3856-8E1E-4D73-9B3E-0E542E71839D}"/>
              </a:ext>
            </a:extLst>
          </p:cNvPr>
          <p:cNvSpPr txBox="1"/>
          <p:nvPr/>
        </p:nvSpPr>
        <p:spPr>
          <a:xfrm>
            <a:off x="5712270" y="544988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ellerose" pitchFamily="2" charset="0"/>
              </a:rPr>
              <a:t>sambori</a:t>
            </a:r>
            <a:endParaRPr lang="en-US" dirty="0">
              <a:latin typeface="Belleros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999C7-E9F1-4F9F-A6F7-48142F4D2D07}"/>
              </a:ext>
            </a:extLst>
          </p:cNvPr>
          <p:cNvSpPr txBox="1"/>
          <p:nvPr/>
        </p:nvSpPr>
        <p:spPr>
          <a:xfrm>
            <a:off x="9997844" y="544988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ldiac Free" pitchFamily="2" charset="0"/>
              </a:rPr>
              <a:t>sambori</a:t>
            </a:r>
            <a:endParaRPr lang="en-US" dirty="0">
              <a:latin typeface="Coldiac Fre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CB2A4-3AF1-4D77-9782-80B1D2EED229}"/>
              </a:ext>
            </a:extLst>
          </p:cNvPr>
          <p:cNvSpPr txBox="1"/>
          <p:nvPr/>
        </p:nvSpPr>
        <p:spPr>
          <a:xfrm>
            <a:off x="6613296" y="534216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Clear Sans Thin" panose="020B0203030202020304" pitchFamily="34" charset="0"/>
                <a:cs typeface="Clear Sans Thin" panose="020B0203030202020304" pitchFamily="34" charset="0"/>
              </a:rPr>
              <a:t>sambori</a:t>
            </a:r>
            <a:endParaRPr lang="en-US" sz="3200" dirty="0">
              <a:latin typeface="Clear Sans Thin" panose="020B0203030202020304" pitchFamily="34" charset="0"/>
              <a:cs typeface="Clear Sans Thin" panose="020B02030302020203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4094A-9E6F-4ABB-BB93-6F92257EB900}"/>
              </a:ext>
            </a:extLst>
          </p:cNvPr>
          <p:cNvSpPr txBox="1"/>
          <p:nvPr/>
        </p:nvSpPr>
        <p:spPr>
          <a:xfrm>
            <a:off x="8283764" y="5268090"/>
            <a:ext cx="161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Josefin Sans" pitchFamily="2" charset="0"/>
                <a:ea typeface="Josefin Sans" pitchFamily="2" charset="0"/>
              </a:rPr>
              <a:t>sambori</a:t>
            </a:r>
            <a:endParaRPr lang="en-US" sz="36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857B7-4337-46ED-B378-FFD9B221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646" y="313966"/>
            <a:ext cx="4378220" cy="1234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94C639-1EFF-4F4D-B04D-7F581761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836" y="1787656"/>
            <a:ext cx="3975705" cy="12341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CFC842-E706-4EEB-B6BA-8380AC14E1D3}"/>
              </a:ext>
            </a:extLst>
          </p:cNvPr>
          <p:cNvSpPr/>
          <p:nvPr/>
        </p:nvSpPr>
        <p:spPr>
          <a:xfrm>
            <a:off x="2131581" y="2688699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33B7A-237B-4637-ACC5-4450508CEF87}"/>
              </a:ext>
            </a:extLst>
          </p:cNvPr>
          <p:cNvSpPr/>
          <p:nvPr/>
        </p:nvSpPr>
        <p:spPr>
          <a:xfrm>
            <a:off x="2265813" y="2623092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C0BC30-2B16-4A4C-8D98-A75BD79EC176}"/>
              </a:ext>
            </a:extLst>
          </p:cNvPr>
          <p:cNvSpPr/>
          <p:nvPr/>
        </p:nvSpPr>
        <p:spPr>
          <a:xfrm>
            <a:off x="2272876" y="2763380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D9BE0-229E-4100-8D61-BC5870731DF4}"/>
              </a:ext>
            </a:extLst>
          </p:cNvPr>
          <p:cNvSpPr/>
          <p:nvPr/>
        </p:nvSpPr>
        <p:spPr>
          <a:xfrm>
            <a:off x="2417205" y="2653372"/>
            <a:ext cx="121112" cy="199835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C5948-AA96-4C6A-B287-D43D5491B033}"/>
              </a:ext>
            </a:extLst>
          </p:cNvPr>
          <p:cNvSpPr/>
          <p:nvPr/>
        </p:nvSpPr>
        <p:spPr>
          <a:xfrm>
            <a:off x="2551437" y="2684656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623C9-92ED-495D-A8F5-5039E076B1A9}"/>
              </a:ext>
            </a:extLst>
          </p:cNvPr>
          <p:cNvSpPr/>
          <p:nvPr/>
        </p:nvSpPr>
        <p:spPr>
          <a:xfrm>
            <a:off x="2677302" y="2618044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7B3D09-18D7-4EA1-AC6B-961DA84C3205}"/>
              </a:ext>
            </a:extLst>
          </p:cNvPr>
          <p:cNvSpPr/>
          <p:nvPr/>
        </p:nvSpPr>
        <p:spPr>
          <a:xfrm>
            <a:off x="2676945" y="2751268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AC42B-4BE2-4F6B-A869-4FB32C9B2EFB}"/>
              </a:ext>
            </a:extLst>
          </p:cNvPr>
          <p:cNvSpPr/>
          <p:nvPr/>
        </p:nvSpPr>
        <p:spPr>
          <a:xfrm>
            <a:off x="1999366" y="2689707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38426-B3BE-45B5-B866-7EB12F41659E}"/>
              </a:ext>
            </a:extLst>
          </p:cNvPr>
          <p:cNvSpPr txBox="1"/>
          <p:nvPr/>
        </p:nvSpPr>
        <p:spPr>
          <a:xfrm>
            <a:off x="1754943" y="2060542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EC5077"/>
                </a:solidFill>
                <a:latin typeface="Melon hunter" panose="02000503000000000000" pitchFamily="2" charset="0"/>
              </a:rPr>
              <a:t>s</a:t>
            </a:r>
            <a:r>
              <a:rPr lang="es-ES" sz="4000" dirty="0">
                <a:solidFill>
                  <a:srgbClr val="EA803E"/>
                </a:solidFill>
                <a:latin typeface="Melon hunter" panose="02000503000000000000" pitchFamily="2" charset="0"/>
              </a:rPr>
              <a:t>a</a:t>
            </a:r>
            <a:r>
              <a:rPr lang="es-ES" sz="4000" dirty="0">
                <a:solidFill>
                  <a:srgbClr val="FB8777"/>
                </a:solidFill>
                <a:latin typeface="Melon hunter" panose="02000503000000000000" pitchFamily="2" charset="0"/>
              </a:rPr>
              <a:t>m</a:t>
            </a:r>
            <a:r>
              <a:rPr lang="es-ES" sz="4000" dirty="0">
                <a:solidFill>
                  <a:srgbClr val="FF5454"/>
                </a:solidFill>
                <a:latin typeface="Melon hunter" panose="02000503000000000000" pitchFamily="2" charset="0"/>
              </a:rPr>
              <a:t>b</a:t>
            </a:r>
            <a:r>
              <a:rPr lang="es-ES" sz="4000" dirty="0">
                <a:solidFill>
                  <a:srgbClr val="FFBD57"/>
                </a:solidFill>
                <a:latin typeface="Melon hunter" panose="02000503000000000000" pitchFamily="2" charset="0"/>
              </a:rPr>
              <a:t>o</a:t>
            </a:r>
            <a:r>
              <a:rPr lang="es-ES" sz="4000" dirty="0">
                <a:solidFill>
                  <a:srgbClr val="FFE887"/>
                </a:solidFill>
                <a:latin typeface="Melon hunter" panose="02000503000000000000" pitchFamily="2" charset="0"/>
              </a:rPr>
              <a:t>r</a:t>
            </a:r>
            <a:r>
              <a:rPr lang="es-ES" sz="4000" dirty="0">
                <a:latin typeface="Melon hunter" panose="02000503000000000000" pitchFamily="2" charset="0"/>
              </a:rPr>
              <a:t>i</a:t>
            </a:r>
            <a:endParaRPr lang="en-US" sz="4000" dirty="0">
              <a:latin typeface="Melon hunter" panose="02000503000000000000" pitchFamily="2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B586771-BB46-4D96-AA36-0C64B46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21" y="2809486"/>
            <a:ext cx="190616" cy="19061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3C2F58A-526C-4C28-BCFA-D5346EDAFBEF}"/>
              </a:ext>
            </a:extLst>
          </p:cNvPr>
          <p:cNvGrpSpPr/>
          <p:nvPr/>
        </p:nvGrpSpPr>
        <p:grpSpPr>
          <a:xfrm>
            <a:off x="876238" y="4184494"/>
            <a:ext cx="333746" cy="646331"/>
            <a:chOff x="888350" y="4184494"/>
            <a:chExt cx="333746" cy="6463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4476BA-B721-48D8-8B05-364BA1215D48}"/>
                </a:ext>
              </a:extLst>
            </p:cNvPr>
            <p:cNvSpPr/>
            <p:nvPr/>
          </p:nvSpPr>
          <p:spPr>
            <a:xfrm>
              <a:off x="910365" y="4416572"/>
              <a:ext cx="276538" cy="276538"/>
            </a:xfrm>
            <a:prstGeom prst="rect">
              <a:avLst/>
            </a:prstGeom>
            <a:solidFill>
              <a:srgbClr val="EAEAE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7A8955-2374-4A80-8FDB-73C3C4EC332B}"/>
                </a:ext>
              </a:extLst>
            </p:cNvPr>
            <p:cNvSpPr/>
            <p:nvPr/>
          </p:nvSpPr>
          <p:spPr>
            <a:xfrm>
              <a:off x="888350" y="4184494"/>
              <a:ext cx="33374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3600" dirty="0">
                  <a:solidFill>
                    <a:srgbClr val="EC5077"/>
                  </a:solidFill>
                  <a:latin typeface="Melon hunter" panose="02000503000000000000" pitchFamily="2" charset="0"/>
                </a:rPr>
                <a:t>s</a:t>
              </a:r>
              <a:endParaRPr lang="en-US" sz="3600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873CDC5-FFEF-4F42-9A7D-2C25D586538B}"/>
              </a:ext>
            </a:extLst>
          </p:cNvPr>
          <p:cNvSpPr/>
          <p:nvPr/>
        </p:nvSpPr>
        <p:spPr>
          <a:xfrm>
            <a:off x="1187080" y="4341105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D9B143-D620-4886-A385-9D6B5AC07280}"/>
              </a:ext>
            </a:extLst>
          </p:cNvPr>
          <p:cNvSpPr/>
          <p:nvPr/>
        </p:nvSpPr>
        <p:spPr>
          <a:xfrm>
            <a:off x="1141195" y="4117325"/>
            <a:ext cx="369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EA803E"/>
                </a:solidFill>
                <a:latin typeface="Melon hunter" panose="02000503000000000000" pitchFamily="2" charset="0"/>
              </a:rPr>
              <a:t>a</a:t>
            </a:r>
            <a:endParaRPr lang="en-US" sz="3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3C213E-E1F4-47B7-A6D7-9C1EB18FFCAA}"/>
              </a:ext>
            </a:extLst>
          </p:cNvPr>
          <p:cNvSpPr/>
          <p:nvPr/>
        </p:nvSpPr>
        <p:spPr>
          <a:xfrm>
            <a:off x="1187080" y="4629929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DC1DB3-B1A7-46CA-8BEF-D9565FCE5A39}"/>
              </a:ext>
            </a:extLst>
          </p:cNvPr>
          <p:cNvSpPr/>
          <p:nvPr/>
        </p:nvSpPr>
        <p:spPr>
          <a:xfrm>
            <a:off x="1485633" y="4487118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66ED26-2D11-48B0-AEF8-32E89F6E3045}"/>
              </a:ext>
            </a:extLst>
          </p:cNvPr>
          <p:cNvSpPr/>
          <p:nvPr/>
        </p:nvSpPr>
        <p:spPr>
          <a:xfrm>
            <a:off x="1432183" y="4266192"/>
            <a:ext cx="383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B8777"/>
                </a:solidFill>
                <a:latin typeface="Melon hunter" panose="02000503000000000000" pitchFamily="2" charset="0"/>
              </a:rPr>
              <a:t>m</a:t>
            </a:r>
            <a:endParaRPr lang="en-US" sz="3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0408-E5E4-4A2C-9389-D689C3B2A0B9}"/>
              </a:ext>
            </a:extLst>
          </p:cNvPr>
          <p:cNvSpPr/>
          <p:nvPr/>
        </p:nvSpPr>
        <p:spPr>
          <a:xfrm>
            <a:off x="1785922" y="4440490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78E12C-EF60-4290-AF77-7CAC17C41359}"/>
              </a:ext>
            </a:extLst>
          </p:cNvPr>
          <p:cNvSpPr/>
          <p:nvPr/>
        </p:nvSpPr>
        <p:spPr>
          <a:xfrm>
            <a:off x="1750105" y="4255593"/>
            <a:ext cx="3481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5454"/>
                </a:solidFill>
                <a:latin typeface="Melon hunter" panose="02000503000000000000" pitchFamily="2" charset="0"/>
              </a:rPr>
              <a:t>b</a:t>
            </a:r>
            <a:endParaRPr lang="en-US" sz="3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CA9A53-20FA-414F-A999-9E5543C0AEEE}"/>
              </a:ext>
            </a:extLst>
          </p:cNvPr>
          <p:cNvSpPr/>
          <p:nvPr/>
        </p:nvSpPr>
        <p:spPr>
          <a:xfrm>
            <a:off x="2083031" y="4635985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6A2CD76-D465-4DCD-9C0C-47BE4ED66E18}"/>
              </a:ext>
            </a:extLst>
          </p:cNvPr>
          <p:cNvSpPr/>
          <p:nvPr/>
        </p:nvSpPr>
        <p:spPr>
          <a:xfrm>
            <a:off x="2085046" y="4348848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27512-00E6-4811-9DCF-467601C13ACF}"/>
              </a:ext>
            </a:extLst>
          </p:cNvPr>
          <p:cNvSpPr/>
          <p:nvPr/>
        </p:nvSpPr>
        <p:spPr>
          <a:xfrm>
            <a:off x="2029717" y="4329266"/>
            <a:ext cx="336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BD57"/>
                </a:solidFill>
                <a:latin typeface="Melon hunter" panose="02000503000000000000" pitchFamily="2" charset="0"/>
              </a:rPr>
              <a:t>o</a:t>
            </a:r>
            <a:endParaRPr lang="en-US" sz="3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7EB160-6578-4B1C-BC78-37C790234FBB}"/>
              </a:ext>
            </a:extLst>
          </p:cNvPr>
          <p:cNvSpPr/>
          <p:nvPr/>
        </p:nvSpPr>
        <p:spPr>
          <a:xfrm>
            <a:off x="2371053" y="3894267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2ED7A9-E1B6-48E4-A6A7-FB81A9EEA824}"/>
              </a:ext>
            </a:extLst>
          </p:cNvPr>
          <p:cNvSpPr/>
          <p:nvPr/>
        </p:nvSpPr>
        <p:spPr>
          <a:xfrm>
            <a:off x="2649608" y="4511945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C0F0E6-ACFD-4E63-AE84-1097E0F79843}"/>
              </a:ext>
            </a:extLst>
          </p:cNvPr>
          <p:cNvSpPr/>
          <p:nvPr/>
        </p:nvSpPr>
        <p:spPr>
          <a:xfrm>
            <a:off x="2366669" y="4201090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E887"/>
                </a:solidFill>
                <a:latin typeface="Melon hunter" panose="02000503000000000000" pitchFamily="2" charset="0"/>
              </a:rPr>
              <a:t>r</a:t>
            </a:r>
            <a:endParaRPr lang="en-US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DA2437-535A-4D0C-8773-007CB351362D}"/>
              </a:ext>
            </a:extLst>
          </p:cNvPr>
          <p:cNvSpPr txBox="1"/>
          <p:nvPr/>
        </p:nvSpPr>
        <p:spPr>
          <a:xfrm>
            <a:off x="2646515" y="4153716"/>
            <a:ext cx="263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Melon hunter" panose="02000503000000000000" pitchFamily="2" charset="0"/>
              </a:rPr>
              <a:t>i</a:t>
            </a:r>
            <a:endParaRPr lang="en-US" sz="4000" dirty="0">
              <a:latin typeface="Melon hunter" panose="02000503000000000000" pitchFamily="2" charset="0"/>
            </a:endParaRP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88524682-8C8C-4AF3-81F3-7A4A1421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4654">
            <a:off x="1225722" y="4678946"/>
            <a:ext cx="190616" cy="190616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04235BAC-176C-4655-A65C-6605E3C2E8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4654">
            <a:off x="2124059" y="4403657"/>
            <a:ext cx="190616" cy="190616"/>
          </a:xfrm>
          <a:prstGeom prst="rect">
            <a:avLst/>
          </a:prstGeom>
        </p:spPr>
      </p:pic>
      <p:sp>
        <p:nvSpPr>
          <p:cNvPr id="53" name="Flowchart: Delay 52">
            <a:extLst>
              <a:ext uri="{FF2B5EF4-FFF2-40B4-BE49-F238E27FC236}">
                <a16:creationId xmlns:a16="http://schemas.microsoft.com/office/drawing/2014/main" id="{F8D2F1B4-0C94-488D-BF58-ACAF098D3A1A}"/>
              </a:ext>
            </a:extLst>
          </p:cNvPr>
          <p:cNvSpPr/>
          <p:nvPr/>
        </p:nvSpPr>
        <p:spPr>
          <a:xfrm rot="16200000">
            <a:off x="5534845" y="1114236"/>
            <a:ext cx="369332" cy="369332"/>
          </a:xfrm>
          <a:prstGeom prst="flowChartDelay">
            <a:avLst/>
          </a:prstGeom>
          <a:solidFill>
            <a:srgbClr val="EA8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51BE72-5E16-4014-A82C-B0F32E798179}"/>
              </a:ext>
            </a:extLst>
          </p:cNvPr>
          <p:cNvSpPr txBox="1"/>
          <p:nvPr/>
        </p:nvSpPr>
        <p:spPr>
          <a:xfrm>
            <a:off x="5565487" y="11142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2B4D1B0F-59DF-42AA-80F1-EFEBC4727B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80" y="1203594"/>
            <a:ext cx="190616" cy="19061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04A8B15-DAF1-4E8C-894E-FB16EAF83CA7}"/>
              </a:ext>
            </a:extLst>
          </p:cNvPr>
          <p:cNvSpPr txBox="1"/>
          <p:nvPr/>
        </p:nvSpPr>
        <p:spPr>
          <a:xfrm>
            <a:off x="5262940" y="137435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B99417C-3635-4296-95D8-7F85684835C2}"/>
              </a:ext>
            </a:extLst>
          </p:cNvPr>
          <p:cNvGrpSpPr/>
          <p:nvPr/>
        </p:nvGrpSpPr>
        <p:grpSpPr>
          <a:xfrm>
            <a:off x="3844802" y="3924048"/>
            <a:ext cx="1418138" cy="957126"/>
            <a:chOff x="3844802" y="4391014"/>
            <a:chExt cx="925253" cy="490160"/>
          </a:xfrm>
        </p:grpSpPr>
        <p:sp>
          <p:nvSpPr>
            <p:cNvPr id="57" name="Flowchart: Delay 56">
              <a:extLst>
                <a:ext uri="{FF2B5EF4-FFF2-40B4-BE49-F238E27FC236}">
                  <a16:creationId xmlns:a16="http://schemas.microsoft.com/office/drawing/2014/main" id="{F90A5703-6BF4-4DB8-ADF9-40F3819ED4AE}"/>
                </a:ext>
              </a:extLst>
            </p:cNvPr>
            <p:cNvSpPr/>
            <p:nvPr/>
          </p:nvSpPr>
          <p:spPr>
            <a:xfrm rot="16200000">
              <a:off x="4212123" y="4397446"/>
              <a:ext cx="190615" cy="287411"/>
            </a:xfrm>
            <a:prstGeom prst="flowChartDelay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FBC8CB-19BD-45B6-84BA-DE60C856EF78}"/>
                </a:ext>
              </a:extLst>
            </p:cNvPr>
            <p:cNvSpPr txBox="1"/>
            <p:nvPr/>
          </p:nvSpPr>
          <p:spPr>
            <a:xfrm>
              <a:off x="3844802" y="4511842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EC5077"/>
                  </a:solidFill>
                  <a:latin typeface="TYPO COMICS Light DEMO" panose="02000500000000000000" pitchFamily="2" charset="0"/>
                </a:rPr>
                <a:t>sambori</a:t>
              </a:r>
              <a:endParaRPr lang="en-US" dirty="0">
                <a:solidFill>
                  <a:srgbClr val="EC5077"/>
                </a:solidFill>
                <a:latin typeface="TYPO COMICS Light DEMO" panose="02000500000000000000" pitchFamily="2" charset="0"/>
              </a:endParaRPr>
            </a:p>
          </p:txBody>
        </p:sp>
        <p:pic>
          <p:nvPicPr>
            <p:cNvPr id="59" name="Picture 58" descr="A close up of a logo&#10;&#10;Description automatically generated">
              <a:extLst>
                <a:ext uri="{FF2B5EF4-FFF2-40B4-BE49-F238E27FC236}">
                  <a16:creationId xmlns:a16="http://schemas.microsoft.com/office/drawing/2014/main" id="{E60B37AE-E934-4B4E-9D94-846A3B25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121" y="4391014"/>
              <a:ext cx="190616" cy="190616"/>
            </a:xfrm>
            <a:prstGeom prst="rect">
              <a:avLst/>
            </a:prstGeom>
          </p:spPr>
        </p:pic>
      </p:grpSp>
      <p:sp>
        <p:nvSpPr>
          <p:cNvPr id="61" name="Flowchart: Delay 60">
            <a:extLst>
              <a:ext uri="{FF2B5EF4-FFF2-40B4-BE49-F238E27FC236}">
                <a16:creationId xmlns:a16="http://schemas.microsoft.com/office/drawing/2014/main" id="{2C319685-197C-48D6-9776-6623D08A061D}"/>
              </a:ext>
            </a:extLst>
          </p:cNvPr>
          <p:cNvSpPr/>
          <p:nvPr/>
        </p:nvSpPr>
        <p:spPr>
          <a:xfrm rot="16200000">
            <a:off x="5634770" y="2967099"/>
            <a:ext cx="466276" cy="763011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11BE3A-84B3-4D48-B090-A55B6B41161D}"/>
              </a:ext>
            </a:extLst>
          </p:cNvPr>
          <p:cNvSpPr txBox="1"/>
          <p:nvPr/>
        </p:nvSpPr>
        <p:spPr>
          <a:xfrm>
            <a:off x="5405280" y="329020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F9F685D9-8BEB-43A4-A927-C73B3050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3127580"/>
            <a:ext cx="260121" cy="260121"/>
          </a:xfrm>
          <a:prstGeom prst="rect">
            <a:avLst/>
          </a:prstGeom>
        </p:spPr>
      </p:pic>
      <p:sp>
        <p:nvSpPr>
          <p:cNvPr id="67" name="Flowchart: Delay 66">
            <a:extLst>
              <a:ext uri="{FF2B5EF4-FFF2-40B4-BE49-F238E27FC236}">
                <a16:creationId xmlns:a16="http://schemas.microsoft.com/office/drawing/2014/main" id="{331869DB-BB62-4E36-9DB4-A56585A1E33E}"/>
              </a:ext>
            </a:extLst>
          </p:cNvPr>
          <p:cNvSpPr/>
          <p:nvPr/>
        </p:nvSpPr>
        <p:spPr>
          <a:xfrm rot="16200000">
            <a:off x="6859938" y="4087607"/>
            <a:ext cx="190615" cy="287411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E7E2BC-2D4A-4180-AB49-BA024D50A94E}"/>
              </a:ext>
            </a:extLst>
          </p:cNvPr>
          <p:cNvSpPr txBox="1"/>
          <p:nvPr/>
        </p:nvSpPr>
        <p:spPr>
          <a:xfrm>
            <a:off x="7021432" y="4081175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pic>
        <p:nvPicPr>
          <p:cNvPr id="69" name="Picture 68" descr="A close up of a logo&#10;&#10;Description automatically generated">
            <a:extLst>
              <a:ext uri="{FF2B5EF4-FFF2-40B4-BE49-F238E27FC236}">
                <a16:creationId xmlns:a16="http://schemas.microsoft.com/office/drawing/2014/main" id="{2A154324-FB4B-4257-BB2C-E3F948AB35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36" y="4141733"/>
            <a:ext cx="190616" cy="190616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0BE9742-A218-42D8-BC9C-DD5E36239787}"/>
              </a:ext>
            </a:extLst>
          </p:cNvPr>
          <p:cNvGrpSpPr/>
          <p:nvPr/>
        </p:nvGrpSpPr>
        <p:grpSpPr>
          <a:xfrm>
            <a:off x="8544496" y="4005539"/>
            <a:ext cx="252400" cy="321055"/>
            <a:chOff x="8483936" y="3878367"/>
            <a:chExt cx="252400" cy="32105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DF7535D-3A32-44AE-AD4A-5C055D886CC0}"/>
                </a:ext>
              </a:extLst>
            </p:cNvPr>
            <p:cNvSpPr/>
            <p:nvPr/>
          </p:nvSpPr>
          <p:spPr>
            <a:xfrm>
              <a:off x="8483936" y="3878367"/>
              <a:ext cx="252400" cy="1527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Delay 70">
              <a:extLst>
                <a:ext uri="{FF2B5EF4-FFF2-40B4-BE49-F238E27FC236}">
                  <a16:creationId xmlns:a16="http://schemas.microsoft.com/office/drawing/2014/main" id="{A3FFE41E-0D4D-4601-90BE-3F79230693C6}"/>
                </a:ext>
              </a:extLst>
            </p:cNvPr>
            <p:cNvSpPr/>
            <p:nvPr/>
          </p:nvSpPr>
          <p:spPr>
            <a:xfrm rot="5400000">
              <a:off x="8533764" y="3996850"/>
              <a:ext cx="152744" cy="252400"/>
            </a:xfrm>
            <a:prstGeom prst="flowChartDelay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A close up of a logo&#10;&#10;Description automatically generated">
              <a:extLst>
                <a:ext uri="{FF2B5EF4-FFF2-40B4-BE49-F238E27FC236}">
                  <a16:creationId xmlns:a16="http://schemas.microsoft.com/office/drawing/2014/main" id="{BE6E7C0C-A55B-4C86-A653-447AFC03B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4828" y="3949565"/>
              <a:ext cx="190616" cy="190616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DC802BC-95B6-4D0B-8DF5-EA6BB767AC9F}"/>
              </a:ext>
            </a:extLst>
          </p:cNvPr>
          <p:cNvSpPr txBox="1"/>
          <p:nvPr/>
        </p:nvSpPr>
        <p:spPr>
          <a:xfrm>
            <a:off x="8679305" y="392404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sp>
        <p:nvSpPr>
          <p:cNvPr id="75" name="Flowchart: Delay 74">
            <a:extLst>
              <a:ext uri="{FF2B5EF4-FFF2-40B4-BE49-F238E27FC236}">
                <a16:creationId xmlns:a16="http://schemas.microsoft.com/office/drawing/2014/main" id="{7141A756-E717-4F38-B21D-C0F5E396FFDF}"/>
              </a:ext>
            </a:extLst>
          </p:cNvPr>
          <p:cNvSpPr/>
          <p:nvPr/>
        </p:nvSpPr>
        <p:spPr>
          <a:xfrm rot="16200000">
            <a:off x="3758861" y="1011807"/>
            <a:ext cx="360171" cy="364927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F31D523F-2239-45D8-948E-A415E01C89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19" y="927492"/>
            <a:ext cx="287411" cy="28741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DA6B552-3A50-4FC6-9912-74B50975021B}"/>
              </a:ext>
            </a:extLst>
          </p:cNvPr>
          <p:cNvSpPr/>
          <p:nvPr/>
        </p:nvSpPr>
        <p:spPr>
          <a:xfrm>
            <a:off x="3646999" y="1114236"/>
            <a:ext cx="572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</a:t>
            </a:r>
          </a:p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bori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B8E85A1-3D25-4D65-B416-4DEC2F9D0049}"/>
              </a:ext>
            </a:extLst>
          </p:cNvPr>
          <p:cNvGrpSpPr/>
          <p:nvPr/>
        </p:nvGrpSpPr>
        <p:grpSpPr>
          <a:xfrm>
            <a:off x="2585767" y="5383452"/>
            <a:ext cx="1038353" cy="914400"/>
            <a:chOff x="2569691" y="5383453"/>
            <a:chExt cx="852562" cy="65617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2902ED3-64B1-4C1D-9DD3-2AEE1888C70A}"/>
                </a:ext>
              </a:extLst>
            </p:cNvPr>
            <p:cNvSpPr/>
            <p:nvPr/>
          </p:nvSpPr>
          <p:spPr>
            <a:xfrm>
              <a:off x="2905866" y="5659363"/>
              <a:ext cx="324895" cy="329123"/>
            </a:xfrm>
            <a:prstGeom prst="rect">
              <a:avLst/>
            </a:prstGeom>
            <a:solidFill>
              <a:srgbClr val="FB87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930B24-6327-4F25-BFEA-A7B9AA151ACA}"/>
                </a:ext>
              </a:extLst>
            </p:cNvPr>
            <p:cNvSpPr/>
            <p:nvPr/>
          </p:nvSpPr>
          <p:spPr>
            <a:xfrm>
              <a:off x="2569691" y="5663591"/>
              <a:ext cx="324896" cy="324896"/>
            </a:xfrm>
            <a:prstGeom prst="rect">
              <a:avLst/>
            </a:prstGeom>
            <a:solidFill>
              <a:srgbClr val="FFBD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Delay 90">
              <a:extLst>
                <a:ext uri="{FF2B5EF4-FFF2-40B4-BE49-F238E27FC236}">
                  <a16:creationId xmlns:a16="http://schemas.microsoft.com/office/drawing/2014/main" id="{C6EF7EC5-2956-49F7-8E0F-81B73B96B6B0}"/>
                </a:ext>
              </a:extLst>
            </p:cNvPr>
            <p:cNvSpPr/>
            <p:nvPr/>
          </p:nvSpPr>
          <p:spPr>
            <a:xfrm rot="16200000">
              <a:off x="2737780" y="5215366"/>
              <a:ext cx="324895" cy="661070"/>
            </a:xfrm>
            <a:prstGeom prst="flowChartDelay">
              <a:avLst/>
            </a:prstGeom>
            <a:solidFill>
              <a:srgbClr val="FF545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CA53EB-0BFE-4358-89C4-8C67FC708872}"/>
                </a:ext>
              </a:extLst>
            </p:cNvPr>
            <p:cNvSpPr txBox="1"/>
            <p:nvPr/>
          </p:nvSpPr>
          <p:spPr>
            <a:xfrm>
              <a:off x="2596386" y="5808796"/>
              <a:ext cx="8258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spc="300" dirty="0">
                  <a:latin typeface="TYPO COMICS Light DEMO" panose="02000500000000000000" pitchFamily="2" charset="0"/>
                </a:rPr>
                <a:t>sambori</a:t>
              </a:r>
              <a:endParaRPr lang="en-US" sz="900" spc="300" dirty="0">
                <a:latin typeface="TYPO COMICS Light DEMO" panose="02000500000000000000" pitchFamily="2" charset="0"/>
              </a:endParaRPr>
            </a:p>
          </p:txBody>
        </p:sp>
        <p:pic>
          <p:nvPicPr>
            <p:cNvPr id="81" name="Picture 80" descr="A close up of a logo&#10;&#10;Description automatically generated">
              <a:extLst>
                <a:ext uri="{FF2B5EF4-FFF2-40B4-BE49-F238E27FC236}">
                  <a16:creationId xmlns:a16="http://schemas.microsoft.com/office/drawing/2014/main" id="{9F468586-C67E-4E0D-90E4-5487C690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419" y="5514028"/>
              <a:ext cx="258336" cy="329123"/>
            </a:xfrm>
            <a:prstGeom prst="rect">
              <a:avLst/>
            </a:prstGeom>
          </p:spPr>
        </p:pic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AA4527-0343-4E1D-AFE6-E708819E53E1}"/>
              </a:ext>
            </a:extLst>
          </p:cNvPr>
          <p:cNvSpPr/>
          <p:nvPr/>
        </p:nvSpPr>
        <p:spPr>
          <a:xfrm>
            <a:off x="4121409" y="5449882"/>
            <a:ext cx="805131" cy="8466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close up of a logo&#10;&#10;Description automatically generated">
            <a:extLst>
              <a:ext uri="{FF2B5EF4-FFF2-40B4-BE49-F238E27FC236}">
                <a16:creationId xmlns:a16="http://schemas.microsoft.com/office/drawing/2014/main" id="{89C8A6AE-DDD7-4CD3-BC06-EE3D6872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45" y="5520378"/>
            <a:ext cx="314633" cy="45864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5295AA65-CB64-471D-B91A-2568EFC3D6D6}"/>
              </a:ext>
            </a:extLst>
          </p:cNvPr>
          <p:cNvSpPr/>
          <p:nvPr/>
        </p:nvSpPr>
        <p:spPr>
          <a:xfrm>
            <a:off x="5712270" y="4508831"/>
            <a:ext cx="669212" cy="6692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E93115-59B3-44BE-922F-4B20A3FA52E0}"/>
              </a:ext>
            </a:extLst>
          </p:cNvPr>
          <p:cNvSpPr txBox="1"/>
          <p:nvPr/>
        </p:nvSpPr>
        <p:spPr>
          <a:xfrm>
            <a:off x="5648626" y="4930529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spc="300" dirty="0">
                <a:solidFill>
                  <a:schemeClr val="bg1"/>
                </a:solidFill>
                <a:latin typeface="TYPO COMICS Light DEMO" panose="02000500000000000000" pitchFamily="2" charset="0"/>
              </a:rPr>
              <a:t>sambori</a:t>
            </a:r>
            <a:endParaRPr lang="en-US" sz="900" spc="300" dirty="0">
              <a:solidFill>
                <a:schemeClr val="bg1"/>
              </a:solidFill>
              <a:latin typeface="TYPO COMICS Light DEMO" panose="02000500000000000000" pitchFamily="2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BE14F6E-E67B-4129-8CD6-C54F1CD5C125}"/>
              </a:ext>
            </a:extLst>
          </p:cNvPr>
          <p:cNvGrpSpPr/>
          <p:nvPr/>
        </p:nvGrpSpPr>
        <p:grpSpPr>
          <a:xfrm>
            <a:off x="6200362" y="1577130"/>
            <a:ext cx="1156921" cy="937470"/>
            <a:chOff x="5648626" y="4508831"/>
            <a:chExt cx="825867" cy="669212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5730F28-06FE-4ECC-956D-951C8B3BDD7D}"/>
                </a:ext>
              </a:extLst>
            </p:cNvPr>
            <p:cNvSpPr/>
            <p:nvPr/>
          </p:nvSpPr>
          <p:spPr>
            <a:xfrm>
              <a:off x="5712270" y="4508831"/>
              <a:ext cx="669212" cy="66921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A close up of a logo&#10;&#10;Description automatically generated">
              <a:extLst>
                <a:ext uri="{FF2B5EF4-FFF2-40B4-BE49-F238E27FC236}">
                  <a16:creationId xmlns:a16="http://schemas.microsoft.com/office/drawing/2014/main" id="{BE9605F4-DF57-42CA-955A-7A94BC08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37" y="4553310"/>
              <a:ext cx="375670" cy="37567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8B4547-42EC-4E03-B994-B0B8E180F58E}"/>
                </a:ext>
              </a:extLst>
            </p:cNvPr>
            <p:cNvSpPr txBox="1"/>
            <p:nvPr/>
          </p:nvSpPr>
          <p:spPr>
            <a:xfrm>
              <a:off x="5648626" y="4930529"/>
              <a:ext cx="8258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spc="300" dirty="0">
                  <a:solidFill>
                    <a:schemeClr val="bg1"/>
                  </a:solidFill>
                  <a:latin typeface="TYPO COMICS Light DEMO" panose="02000500000000000000" pitchFamily="2" charset="0"/>
                </a:rPr>
                <a:t>sambori</a:t>
              </a:r>
              <a:endParaRPr lang="en-US" sz="900" spc="300" dirty="0">
                <a:solidFill>
                  <a:schemeClr val="bg1"/>
                </a:solidFill>
                <a:latin typeface="TYPO COMICS Light DEMO" panose="02000500000000000000" pitchFamily="2" charset="0"/>
              </a:endParaRPr>
            </a:p>
          </p:txBody>
        </p:sp>
      </p:grpSp>
      <p:pic>
        <p:nvPicPr>
          <p:cNvPr id="86" name="Picture 85" descr="A close up of a logo&#10;&#10;Description automatically generated">
            <a:extLst>
              <a:ext uri="{FF2B5EF4-FFF2-40B4-BE49-F238E27FC236}">
                <a16:creationId xmlns:a16="http://schemas.microsoft.com/office/drawing/2014/main" id="{725EF374-A82A-4034-89F0-21FAE03EF7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37" y="4553310"/>
            <a:ext cx="375670" cy="3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5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</TotalTime>
  <Words>204</Words>
  <Application>Microsoft Office PowerPoint</Application>
  <PresentationFormat>Widescreen</PresentationFormat>
  <Paragraphs>73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Bellerose</vt:lpstr>
      <vt:lpstr>Calibri</vt:lpstr>
      <vt:lpstr>Calibri Light</vt:lpstr>
      <vt:lpstr>Clear Sans Thin</vt:lpstr>
      <vt:lpstr>Coldiac Free</vt:lpstr>
      <vt:lpstr>Helvetica</vt:lpstr>
      <vt:lpstr>Josefin Sans</vt:lpstr>
      <vt:lpstr>Melon hunter</vt:lpstr>
      <vt:lpstr>Segoe UI</vt:lpstr>
      <vt:lpstr>Titillium</vt:lpstr>
      <vt:lpstr>TYPO COMICS Light DEMO</vt:lpstr>
      <vt:lpstr>Tema de Office</vt:lpstr>
      <vt:lpstr>PowerPoint Presentation</vt:lpstr>
      <vt:lpstr>PowerPoint Presentation</vt:lpstr>
      <vt:lpstr>Sponsors</vt:lpstr>
      <vt:lpstr>The Protocols</vt:lpstr>
      <vt:lpstr>The Players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Luis Mañez</cp:lastModifiedBy>
  <cp:revision>15</cp:revision>
  <dcterms:created xsi:type="dcterms:W3CDTF">2018-11-16T16:29:33Z</dcterms:created>
  <dcterms:modified xsi:type="dcterms:W3CDTF">2019-01-21T11:53:12Z</dcterms:modified>
</cp:coreProperties>
</file>